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7E48489-27B6-4D71-80AB-983DD58E0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C3FAC92-0008-4E0A-A98A-61EA3FD5A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3B166DA-EA61-4CD9-9070-68F20674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0A6B-D875-4F3A-BC88-7366CFC0D706}" type="datetimeFigureOut">
              <a:rPr lang="hr-HR" smtClean="0"/>
              <a:t>5.7.2023.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9743280-C2DC-4C49-B168-B00F3F956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BAF24CC-08CE-4A00-AB7C-0840F4A8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37C-00AD-4DF6-B42C-A70F1ADED7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577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D2AC9B-624C-4293-B2A9-3D752E59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AF230C6-3354-44D5-8DF3-E9C9B21C5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14A5749-F31A-41D8-A191-930A06AE4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0A6B-D875-4F3A-BC88-7366CFC0D706}" type="datetimeFigureOut">
              <a:rPr lang="hr-HR" smtClean="0"/>
              <a:t>5.7.2023.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F2E9BD5-4999-4228-9234-F045D9563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E749EA8-0A1F-4E46-B1E4-87AA9827E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37C-00AD-4DF6-B42C-A70F1ADED7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0271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F0ABFB0-672E-4909-B4B5-3938A97233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B097A17-EEDB-43C6-9BF1-19772B74A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2965629-88CF-4518-A80C-5A85CC37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0A6B-D875-4F3A-BC88-7366CFC0D706}" type="datetimeFigureOut">
              <a:rPr lang="hr-HR" smtClean="0"/>
              <a:t>5.7.2023.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3482802-E8A5-47EA-B6AE-3895C7594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8A10095-C729-4931-8A61-033D4B25F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37C-00AD-4DF6-B42C-A70F1ADED7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565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12D9AD-FE35-40FB-B8AD-EEFEF09BE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50AB5D-889A-42E5-9897-04D0B4069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A362767-7B39-4E51-8A5B-D013D58D9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0A6B-D875-4F3A-BC88-7366CFC0D706}" type="datetimeFigureOut">
              <a:rPr lang="hr-HR" smtClean="0"/>
              <a:t>5.7.2023.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315EF44-5BBA-43F6-81B6-1DF630D2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C9B3758-79C9-47C3-A9A3-2B0AA99B4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37C-00AD-4DF6-B42C-A70F1ADED7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352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C51AFB-9FB0-4D23-8A5C-DA276CA31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367F6F3-262D-45BD-8F70-A74351C73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693F846-5BB2-48E3-B721-8894CDFF8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0A6B-D875-4F3A-BC88-7366CFC0D706}" type="datetimeFigureOut">
              <a:rPr lang="hr-HR" smtClean="0"/>
              <a:t>5.7.2023.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08A7186-358C-429E-A45D-B8461E375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167AA53-6E81-4BEA-814F-2F5A49DE3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37C-00AD-4DF6-B42C-A70F1ADED7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779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ECF3D3-F08C-43A5-B989-07D451926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C858C0-9BDA-400B-ADAD-F91A7CFF66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BC05F66-9347-4F21-A00F-DADA38AE8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2856F7E-0DEE-41B4-84EB-FFA3F5526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0A6B-D875-4F3A-BC88-7366CFC0D706}" type="datetimeFigureOut">
              <a:rPr lang="hr-HR" smtClean="0"/>
              <a:t>5.7.2023.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3CC0BBA-5FC8-440F-9AD5-A15CDCD43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6C07A9D-F623-46EF-9509-77F83C888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37C-00AD-4DF6-B42C-A70F1ADED7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694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C46F7F-72DC-41AB-A78F-15780D0DF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EFB3EA0-12D6-4748-8AA6-6166B9B5D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808A7EA-B57A-4F5C-90E1-33EB3A1D3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178208D-AF27-4F70-8934-838D17239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22C3F75-5209-4469-B38F-97C3BE9CE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27E5391-FF8B-489C-ACFD-6918FA5F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0A6B-D875-4F3A-BC88-7366CFC0D706}" type="datetimeFigureOut">
              <a:rPr lang="hr-HR" smtClean="0"/>
              <a:t>5.7.2023.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A06854F-D2C1-4079-8D88-CC3528FA0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CCA16D7-E3DA-479C-976F-C41A05796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37C-00AD-4DF6-B42C-A70F1ADED7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079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7E0137-2670-4065-95AB-7356F61FE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597ADDC-81C0-47DA-92E3-0973E79FB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0A6B-D875-4F3A-BC88-7366CFC0D706}" type="datetimeFigureOut">
              <a:rPr lang="hr-HR" smtClean="0"/>
              <a:t>5.7.2023.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FD49DA7F-5AA6-4423-B877-2A33434BD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53285E62-C17D-4363-9A79-063B2EAF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37C-00AD-4DF6-B42C-A70F1ADED7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333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4788933-D82E-40BE-B7CB-B5630293A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0A6B-D875-4F3A-BC88-7366CFC0D706}" type="datetimeFigureOut">
              <a:rPr lang="hr-HR" smtClean="0"/>
              <a:t>5.7.2023.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6E0DE5AD-206D-42B1-BB8D-92125749C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4EC827CC-517E-4503-A47D-7A17FB0BA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37C-00AD-4DF6-B42C-A70F1ADED7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5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F5A050E-6A94-497B-AEC2-72D4836AD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0D9DCA-FE09-4B8C-9595-99C59C2CC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A7E9258-B94A-4E98-B67B-92B33FF9E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B08E563-7172-4C0C-8445-A2F73FC6D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0A6B-D875-4F3A-BC88-7366CFC0D706}" type="datetimeFigureOut">
              <a:rPr lang="hr-HR" smtClean="0"/>
              <a:t>5.7.2023.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C17701F-954C-4F74-A0DD-10C5D76E2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72F6B4D-B914-41B1-A215-BCB619186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37C-00AD-4DF6-B42C-A70F1ADED7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230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8468D1-3837-4552-AD1D-0BA695A17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50C946A-DDBA-43E9-88C4-BAAD0D889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44805C2-1A26-4622-B952-BAA6D1A57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ADE62B3-5E10-45DF-B8BD-377030CFF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0A6B-D875-4F3A-BC88-7366CFC0D706}" type="datetimeFigureOut">
              <a:rPr lang="hr-HR" smtClean="0"/>
              <a:t>5.7.2023.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356E6F5-D2EF-4A43-A8D6-A82B32F3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9B9D360-324F-4503-A97D-80919A5F3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5337C-00AD-4DF6-B42C-A70F1ADED7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586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0E4B86F-2BDE-46F7-8F13-87825ED11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900D237-17E3-45D8-BB84-8CC75CE06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C54EF15-3763-444C-9275-C6B9A2C13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20A6B-D875-4F3A-BC88-7366CFC0D706}" type="datetimeFigureOut">
              <a:rPr lang="hr-HR" smtClean="0"/>
              <a:t>5.7.2023.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EEEB4FE-0462-4E99-8376-62A92AF84C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2E46E5E-8D0C-477B-A476-DD75ED68F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337C-00AD-4DF6-B42C-A70F1ADED7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6309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41D03C-D568-4668-A87B-AACC58621D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0163F17-DB3E-4289-AC7D-41FE1A7834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1A6F05FD-EE61-49AC-9DBD-EABA293F5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6473" y="3400421"/>
            <a:ext cx="19053" cy="57158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78597ED0-6531-47EF-9B94-7913A2EBBA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239"/>
            <a:ext cx="12192000" cy="556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0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Tajnistvo</dc:creator>
  <cp:lastModifiedBy>Tajnistvo</cp:lastModifiedBy>
  <cp:revision>1</cp:revision>
  <dcterms:created xsi:type="dcterms:W3CDTF">2023-07-05T05:45:28Z</dcterms:created>
  <dcterms:modified xsi:type="dcterms:W3CDTF">2023-07-05T05:46:45Z</dcterms:modified>
</cp:coreProperties>
</file>