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7" r:id="rId9"/>
    <p:sldId id="265" r:id="rId10"/>
    <p:sldId id="266" r:id="rId11"/>
    <p:sldId id="263" r:id="rId12"/>
    <p:sldId id="264" r:id="rId13"/>
    <p:sldId id="268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3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E391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2179-6422-4C93-9D80-C24E339A4F32}" type="datetimeFigureOut">
              <a:rPr lang="hr-HR" smtClean="0"/>
              <a:pPr/>
              <a:t>7.9.2021.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F24F-D69F-4286-8563-8971807F7B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40324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rin\My Documents\ZASTAVE i LOGO, SCC, W.A.T.E.R\SOF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182689" cy="1372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42484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Osnovna škola Bartola Kašića</a:t>
            </a:r>
            <a:br>
              <a:rPr lang="hr-HR" sz="1900" dirty="0" smtClean="0"/>
            </a:br>
            <a:r>
              <a:rPr lang="hr-HR" sz="1900" dirty="0" smtClean="0"/>
              <a:t>Vinkovci</a:t>
            </a:r>
            <a:br>
              <a:rPr lang="hr-HR" sz="1900" dirty="0" smtClean="0"/>
            </a:br>
            <a:r>
              <a:rPr lang="hr-HR" sz="1900" dirty="0" smtClean="0"/>
              <a:t>Erasmus+ project 2020-2023</a:t>
            </a:r>
            <a:br>
              <a:rPr lang="hr-HR" sz="1900" dirty="0" smtClean="0"/>
            </a:br>
            <a:r>
              <a:rPr lang="hr-HR" sz="1900" b="1" dirty="0" smtClean="0"/>
              <a:t>S.O.F.T.- Start our future today</a:t>
            </a:r>
            <a:br>
              <a:rPr lang="hr-HR" sz="1900" b="1" dirty="0" smtClean="0"/>
            </a:br>
            <a:r>
              <a:rPr lang="hr-HR" sz="1900" dirty="0" smtClean="0"/>
              <a:t>2020-1-PL01-KA229-081533_4</a:t>
            </a:r>
            <a:endParaRPr lang="hr-HR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299695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  Young entrepreneurs </a:t>
            </a:r>
            <a:br>
              <a:rPr lang="hr-HR" sz="3600" dirty="0" smtClean="0"/>
            </a:br>
            <a:r>
              <a:rPr lang="hr-HR" sz="3600" dirty="0" smtClean="0"/>
              <a:t>at the Roman Days event</a:t>
            </a:r>
            <a:endParaRPr lang="hr-HR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June 2021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Rimski dani 2021\IMG-20210625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525491" cy="596997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Rimski dani 2021\IMG-2021062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419872" cy="3218471"/>
          </a:xfrm>
          <a:prstGeom prst="rect">
            <a:avLst/>
          </a:prstGeom>
          <a:noFill/>
        </p:spPr>
      </p:pic>
      <p:pic>
        <p:nvPicPr>
          <p:cNvPr id="1026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45226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Marin\My Documents\Rimski dani 2021\IMG-20210625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200000" cy="54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Visitors were interested in our products</a:t>
            </a:r>
            <a:endParaRPr lang="hr-HR" sz="2000" dirty="0"/>
          </a:p>
        </p:txBody>
      </p:sp>
      <p:pic>
        <p:nvPicPr>
          <p:cNvPr id="1026" name="Picture 2" descr="C:\Documents and Settings\Marin\My Documents\Rimski dani 2021\IMG_20210625_17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783439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Rimski dani 2021\IMG_20210625_17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736304" cy="3636482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Rimski dani 2021\IMG_20210625_173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2630481" cy="3672408"/>
          </a:xfrm>
          <a:prstGeom prst="rect">
            <a:avLst/>
          </a:prstGeom>
          <a:noFill/>
        </p:spPr>
      </p:pic>
      <p:pic>
        <p:nvPicPr>
          <p:cNvPr id="7172" name="Picture 4" descr="C:\Documents and Settings\Marin\My Documents\Rimski dani 2021\IMG_20210625_173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952328" cy="2214246"/>
          </a:xfrm>
          <a:prstGeom prst="rect">
            <a:avLst/>
          </a:prstGeom>
          <a:noFill/>
        </p:spPr>
      </p:pic>
      <p:pic>
        <p:nvPicPr>
          <p:cNvPr id="7173" name="Picture 5" descr="C:\Documents and Settings\Marin\My Documents\Rimski dani 2021\IMG_20210625_17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17032"/>
            <a:ext cx="3816424" cy="28623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32240" y="16288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Pupils issued </a:t>
            </a: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>receipts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Rimski dani 2021\162470075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2699739" cy="3832202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Rimski dani 2021\162470093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700000" cy="3499784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Rimski dani 2021\IMG_20210625_172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3456384" cy="4568972"/>
          </a:xfrm>
          <a:prstGeom prst="rect">
            <a:avLst/>
          </a:prstGeom>
          <a:noFill/>
        </p:spPr>
      </p:pic>
      <p:pic>
        <p:nvPicPr>
          <p:cNvPr id="3078" name="Picture 6" descr="C:\Documents and Settings\Marin\My Documents\Rimski dani 2021\received_8592804982709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0648"/>
            <a:ext cx="3456384" cy="219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New FPreuz.older (2)\IMG-20210628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New FPreuz.older (2)\IMG-20210628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4032000" cy="3024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New FPreuz.older (2)\IMG-20210628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816424" cy="520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arin\My Documents\Logo zadru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76470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During the school year, pupils worked hard in our school cooperative “Perunika” and were very creative.</a:t>
            </a:r>
            <a:br>
              <a:rPr lang="hr-HR" sz="2400" dirty="0" smtClean="0"/>
            </a:br>
            <a:r>
              <a:rPr lang="hr-HR" sz="2400" dirty="0" smtClean="0"/>
              <a:t>For the ninth Roman Days in Vinkovci they designed and made products in accordance with the theme of the festival.</a:t>
            </a:r>
            <a:endParaRPr lang="hr-HR" sz="2400" dirty="0"/>
          </a:p>
        </p:txBody>
      </p:sp>
      <p:pic>
        <p:nvPicPr>
          <p:cNvPr id="1026" name="Picture 2" descr="C:\Documents and Settings\Marin\My Document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010904" cy="2448000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2404200" cy="2448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Pictur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3275606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620688"/>
            <a:ext cx="79208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The ninth </a:t>
            </a:r>
            <a:r>
              <a:rPr lang="hr-HR" sz="2400" b="1" dirty="0" smtClean="0"/>
              <a:t>Roman Days </a:t>
            </a:r>
            <a:r>
              <a:rPr lang="hr-HR" sz="2400" dirty="0" smtClean="0"/>
              <a:t>were held in Vinkovci on June 25 and June 26 2021. This event is dedicated to the history and  the influence of Rome on the city of Vinkovci. 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During two days, pupils presented our project and sold products of our cooperative at the stand: ceramics (bowls, tiles with Latin sayings and medallions  with the image of Emperor Valens), canvas bags and different decorations. </a:t>
            </a:r>
            <a:br>
              <a:rPr lang="hr-HR" sz="2400" dirty="0" smtClean="0"/>
            </a:br>
            <a:endParaRPr lang="hr-HR" sz="2400" dirty="0" smtClean="0"/>
          </a:p>
        </p:txBody>
      </p:sp>
      <p:pic>
        <p:nvPicPr>
          <p:cNvPr id="2050" name="Picture 2" descr="C:\Documents and Settings\Marin\My Documents\IMG_20180601_19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289620" cy="2880000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IMG_20180601_18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35038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Rimski dani 2021\1624701286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168352" cy="4359785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Rimski dani 2021\1624700534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456384" cy="5946040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Rimski dani 2021\Rimski dani, pro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3672408" cy="308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Rimski dani 2021\IMG_20210625_18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36437" cy="2952328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Rimski dani 2021\IMG_20210625_17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960440" cy="297033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Rimski dani 2021\IMG_20210625_17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495683"/>
            <a:ext cx="3943538" cy="2957653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Rimski dani 2021\1624701056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IMG-2021062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72300" cy="552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486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On Friday morning we started setting up the stand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rin\My Documents\Rimski dani 2021\IMG-20210625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31000" cy="5508000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Rimski dani 2021\IMG-2021062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44721" cy="55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Rimski dani 2021\IMG_20210625_165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5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Rimski dani 2021\IMG_20210625_17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511998" cy="3378485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Rimski dani 2021\IMG_20210625_17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Rimski dani 2021\IMG_20210626_100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0661"/>
            <a:ext cx="4662517" cy="621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80</Words>
  <Application>Microsoft Office PowerPoint</Application>
  <PresentationFormat>Prikaz na zaslonu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Adrijana</cp:lastModifiedBy>
  <cp:revision>10</cp:revision>
  <dcterms:created xsi:type="dcterms:W3CDTF">2021-06-22T11:49:41Z</dcterms:created>
  <dcterms:modified xsi:type="dcterms:W3CDTF">2021-09-07T08:58:48Z</dcterms:modified>
</cp:coreProperties>
</file>