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FF47"/>
    <a:srgbClr val="003A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>
      <p:cViewPr varScale="1">
        <p:scale>
          <a:sx n="70" d="100"/>
          <a:sy n="70" d="100"/>
        </p:scale>
        <p:origin x="-11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65DC0-21B5-4DAF-BEE3-353C2B44B4F2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8B2DF-B0C6-4FDC-A528-491BF12D68D1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B2DF-B0C6-4FDC-A528-491BF12D68D1}" type="slidenum">
              <a:rPr lang="hr-HR" smtClean="0"/>
              <a:pPr/>
              <a:t>12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FF47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A84B1-17D9-4365-B02E-2033E5699B5C}" type="datetimeFigureOut">
              <a:rPr lang="hr-HR" smtClean="0"/>
              <a:pPr/>
              <a:t>19.9.2021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50141-A0F8-41E7-8051-298EAD6AACA8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54868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OŠ Bartola Kašića</a:t>
            </a:r>
            <a:br>
              <a:rPr lang="hr-HR" dirty="0" smtClean="0"/>
            </a:br>
            <a:r>
              <a:rPr lang="hr-HR" dirty="0" smtClean="0"/>
              <a:t>Vinkovci</a:t>
            </a:r>
            <a:br>
              <a:rPr lang="hr-HR" dirty="0" smtClean="0"/>
            </a:br>
            <a:r>
              <a:rPr lang="hr-HR" dirty="0" smtClean="0"/>
              <a:t>Erasmus + project 2020-2023</a:t>
            </a:r>
            <a:br>
              <a:rPr lang="hr-HR" dirty="0" smtClean="0"/>
            </a:br>
            <a:r>
              <a:rPr lang="hr-HR" b="1" dirty="0" smtClean="0"/>
              <a:t>S.O.F.T. – Start our future today</a:t>
            </a:r>
            <a:endParaRPr lang="hr-HR" b="1" dirty="0"/>
          </a:p>
        </p:txBody>
      </p:sp>
      <p:pic>
        <p:nvPicPr>
          <p:cNvPr id="1026" name="Picture 2" descr="C:\Documents and Settings\Marin\My Documents\ZASTAVE i LOGO, SCC, W.A.T.E.R\SOFT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04665"/>
            <a:ext cx="2182689" cy="1372306"/>
          </a:xfrm>
          <a:prstGeom prst="rect">
            <a:avLst/>
          </a:prstGeom>
          <a:noFill/>
        </p:spPr>
      </p:pic>
      <p:pic>
        <p:nvPicPr>
          <p:cNvPr id="7" name="Picture 6" descr="C:\Documents and Settings\Marin\My Documents\ZASTAVE i LOGO, SCC, W.A.T.E.R\DISCLAIMER, LOGO, AMPEU\eu_flag_co_funded_pos_rgb_righ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5517232"/>
            <a:ext cx="416965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9552" y="59492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September 2021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1403648" y="306896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 smtClean="0">
                <a:solidFill>
                  <a:srgbClr val="003A00"/>
                </a:solidFill>
              </a:rPr>
              <a:t> WORLD CLEANUP DAY 2021</a:t>
            </a:r>
            <a:endParaRPr lang="hr-HR" sz="4000" b="1" dirty="0">
              <a:solidFill>
                <a:srgbClr val="003A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Marin\My Documents\Zelena čistka '21\original_8bd2d0d5-870b-40a5-bab2-693682d63d9c_IMG_20210916_103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3744416" cy="6120924"/>
          </a:xfrm>
          <a:prstGeom prst="rect">
            <a:avLst/>
          </a:prstGeom>
          <a:noFill/>
        </p:spPr>
      </p:pic>
      <p:pic>
        <p:nvPicPr>
          <p:cNvPr id="3075" name="Picture 3" descr="C:\Documents and Settings\Marin\My Documents\Zelena čistka '21\IMG_20210916_101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005064"/>
            <a:ext cx="4509391" cy="2538983"/>
          </a:xfrm>
          <a:prstGeom prst="rect">
            <a:avLst/>
          </a:prstGeom>
          <a:noFill/>
        </p:spPr>
      </p:pic>
      <p:pic>
        <p:nvPicPr>
          <p:cNvPr id="3076" name="Picture 4" descr="C:\Documents and Settings\Marin\My Documents\Zelena čistka '21\IMG_20210916_093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76672"/>
            <a:ext cx="2434897" cy="3740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\My Documents\Zelena čistka '21\IMG_20210916_0928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3888432" cy="6149671"/>
          </a:xfrm>
          <a:prstGeom prst="rect">
            <a:avLst/>
          </a:prstGeom>
          <a:noFill/>
        </p:spPr>
      </p:pic>
      <p:pic>
        <p:nvPicPr>
          <p:cNvPr id="4099" name="Picture 3" descr="C:\Documents and Settings\Marin\My Documents\Zelena čistka '21\IMG_20210916_0928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789040"/>
            <a:ext cx="3322654" cy="2736304"/>
          </a:xfrm>
          <a:prstGeom prst="rect">
            <a:avLst/>
          </a:prstGeom>
          <a:noFill/>
        </p:spPr>
      </p:pic>
      <p:pic>
        <p:nvPicPr>
          <p:cNvPr id="3074" name="Picture 2" descr="C:\Documents and Settings\Marin\My Documents\Zelena čistka '21\IMG_20210916_092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4664"/>
            <a:ext cx="3168352" cy="3441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Marin\My Documents\Zelena čistka '21\IMG_20210916_104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645024"/>
            <a:ext cx="5084057" cy="2859782"/>
          </a:xfrm>
          <a:prstGeom prst="rect">
            <a:avLst/>
          </a:prstGeom>
          <a:noFill/>
        </p:spPr>
      </p:pic>
      <p:pic>
        <p:nvPicPr>
          <p:cNvPr id="5122" name="Picture 2" descr="C:\Documents and Settings\Marin\My Documents\Zelena čistka '21\IMG_20210916_112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3456384" cy="61446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1052736"/>
            <a:ext cx="38884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We also planted some flowers to add some colour before autumn when our park will have a beautiful golden colour.</a:t>
            </a:r>
            <a:endParaRPr lang="hr-H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Documents and Settings\Marin\My Documents\Zelena čistka '21\IMG_20210916_112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352928" cy="46985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620688"/>
            <a:ext cx="16561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Now:</a:t>
            </a:r>
            <a:endParaRPr lang="hr-HR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260648"/>
            <a:ext cx="19442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900" dirty="0" smtClean="0"/>
              <a:t>October:</a:t>
            </a:r>
            <a:endParaRPr lang="hr-HR" sz="1900" dirty="0"/>
          </a:p>
        </p:txBody>
      </p:sp>
      <p:pic>
        <p:nvPicPr>
          <p:cNvPr id="1026" name="Picture 2" descr="C:\Documents and Settings\Marin\My Documents\Zelena čistka '21\IMG_20201030_1109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8062416" cy="6046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2852936"/>
            <a:ext cx="82809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World Cleanup Day </a:t>
            </a:r>
            <a:r>
              <a:rPr lang="en-US" sz="2200" dirty="0"/>
              <a:t>is the world’s largest one-day civic action </a:t>
            </a:r>
            <a:r>
              <a:rPr lang="hr-HR" sz="2200" dirty="0" smtClean="0"/>
              <a:t>which </a:t>
            </a:r>
            <a:r>
              <a:rPr lang="en-US" sz="2200" dirty="0" smtClean="0"/>
              <a:t>engage</a:t>
            </a:r>
            <a:r>
              <a:rPr lang="hr-HR" sz="2200" dirty="0" smtClean="0"/>
              <a:t>s</a:t>
            </a:r>
            <a:r>
              <a:rPr lang="en-US" sz="2200" dirty="0" smtClean="0"/>
              <a:t> </a:t>
            </a:r>
            <a:r>
              <a:rPr lang="hr-HR" sz="2200" dirty="0" smtClean="0"/>
              <a:t>volunteers from </a:t>
            </a:r>
            <a:r>
              <a:rPr lang="en-US" sz="2200" dirty="0" smtClean="0"/>
              <a:t>more </a:t>
            </a:r>
            <a:r>
              <a:rPr lang="en-US" sz="2200" dirty="0"/>
              <a:t>than 180 countries to tackle global waste crisis. </a:t>
            </a:r>
            <a:r>
              <a:rPr lang="hr-HR" sz="2200" dirty="0"/>
              <a:t> </a:t>
            </a:r>
            <a:r>
              <a:rPr lang="hr-HR" sz="2200" dirty="0" smtClean="0"/>
              <a:t>It is organised by Let’s Do It World. </a:t>
            </a:r>
            <a:r>
              <a:rPr lang="en-US" sz="2200" dirty="0" smtClean="0"/>
              <a:t> </a:t>
            </a:r>
            <a:r>
              <a:rPr lang="hr-HR" sz="2200" dirty="0" smtClean="0"/>
              <a:t>We all </a:t>
            </a:r>
            <a:r>
              <a:rPr lang="en-US" sz="2200" dirty="0" smtClean="0"/>
              <a:t>share </a:t>
            </a:r>
            <a:r>
              <a:rPr lang="en-US" sz="2200" dirty="0"/>
              <a:t>the vision of the waste-free world and believe that together we can clean up the world from waste. </a:t>
            </a:r>
            <a:r>
              <a:rPr lang="hr-HR" sz="2200" dirty="0"/>
              <a:t>T</a:t>
            </a:r>
            <a:r>
              <a:rPr lang="en-US" sz="2200" dirty="0" smtClean="0"/>
              <a:t>he </a:t>
            </a:r>
            <a:r>
              <a:rPr lang="en-US" sz="2200" dirty="0"/>
              <a:t>World Cleanup Day </a:t>
            </a:r>
            <a:r>
              <a:rPr lang="hr-HR" sz="2200" dirty="0" smtClean="0"/>
              <a:t>2021 was held on </a:t>
            </a:r>
            <a:r>
              <a:rPr lang="en-US" sz="2200" dirty="0" smtClean="0"/>
              <a:t>18th September</a:t>
            </a:r>
            <a:r>
              <a:rPr lang="hr-HR" sz="2200" dirty="0" smtClean="0"/>
              <a:t>. The action is called </a:t>
            </a:r>
            <a:r>
              <a:rPr lang="hr-HR" sz="2200" b="1" dirty="0" smtClean="0"/>
              <a:t>Zelena čistka </a:t>
            </a:r>
            <a:r>
              <a:rPr lang="hr-HR" sz="2200" dirty="0" smtClean="0"/>
              <a:t>in Croatia.</a:t>
            </a:r>
            <a:br>
              <a:rPr lang="hr-HR" sz="2200" dirty="0" smtClean="0"/>
            </a:br>
            <a:r>
              <a:rPr lang="hr-HR" sz="2200" dirty="0" smtClean="0"/>
              <a:t>Our pupils decided to join. We cleaned our school garden and park, which is a place where not only pupils, but also people from the neighbourhood enjoy spending time. 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hr-HR" sz="2200" dirty="0"/>
          </a:p>
        </p:txBody>
      </p:sp>
      <p:pic>
        <p:nvPicPr>
          <p:cNvPr id="2050" name="Picture 2" descr="C:\Documents and Settings\Marin\My Documents\Downloads\preuzmi (1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2232248" cy="2232248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Downloads\preuzmi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476672"/>
            <a:ext cx="2232248" cy="2232248"/>
          </a:xfrm>
          <a:prstGeom prst="rect">
            <a:avLst/>
          </a:prstGeom>
          <a:noFill/>
        </p:spPr>
      </p:pic>
      <p:pic>
        <p:nvPicPr>
          <p:cNvPr id="2052" name="Picture 4" descr="C:\Documents and Settings\Marin\My Documents\Downloads\1._WCD_logo_2021_various_colours_WCD_Colorful_2021_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76672"/>
            <a:ext cx="3170455" cy="22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208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       Pupils showed initiative and brought tools and flowers to plant.</a:t>
            </a:r>
            <a:endParaRPr lang="hr-HR" sz="2200" dirty="0"/>
          </a:p>
        </p:txBody>
      </p:sp>
      <p:pic>
        <p:nvPicPr>
          <p:cNvPr id="3077" name="Picture 5" descr="C:\Documents and Settings\Marin\My Documents\Zelena čistka '21\IMG_20210916_090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08720"/>
            <a:ext cx="3502067" cy="5627431"/>
          </a:xfrm>
          <a:prstGeom prst="rect">
            <a:avLst/>
          </a:prstGeom>
          <a:noFill/>
        </p:spPr>
      </p:pic>
      <p:pic>
        <p:nvPicPr>
          <p:cNvPr id="3074" name="Picture 2" descr="C:\Documents and Settings\Marin\My Documents\Zelena čistka '21\IMG_20210916_09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3604900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arin\My Documents\Zelena čistka '21\IMG_20210916_0914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2576235" cy="4896000"/>
          </a:xfrm>
          <a:prstGeom prst="rect">
            <a:avLst/>
          </a:prstGeom>
          <a:noFill/>
        </p:spPr>
      </p:pic>
      <p:pic>
        <p:nvPicPr>
          <p:cNvPr id="4100" name="Picture 4" descr="C:\Documents and Settings\Marin\My Documents\Zelena čistka '21\IMG_20210916_093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620688"/>
            <a:ext cx="3312368" cy="5888654"/>
          </a:xfrm>
          <a:prstGeom prst="rect">
            <a:avLst/>
          </a:prstGeom>
          <a:noFill/>
        </p:spPr>
      </p:pic>
      <p:pic>
        <p:nvPicPr>
          <p:cNvPr id="4099" name="Picture 3" descr="C:\Documents and Settings\Marin\My Documents\Zelena čistka '21\IMG_20210916_0905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980728"/>
            <a:ext cx="2701382" cy="48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208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It was necessary to cut some branches with a chainsaw,</a:t>
            </a:r>
            <a:br>
              <a:rPr lang="hr-HR" sz="2200" dirty="0" smtClean="0"/>
            </a:br>
            <a:r>
              <a:rPr lang="hr-HR" sz="2200" dirty="0" smtClean="0"/>
              <a:t> but it was an adult’s job.</a:t>
            </a:r>
            <a:endParaRPr lang="hr-HR" sz="2200" dirty="0"/>
          </a:p>
        </p:txBody>
      </p:sp>
      <p:pic>
        <p:nvPicPr>
          <p:cNvPr id="5122" name="Picture 2" descr="C:\Documents and Settings\Marin\My Documents\Zelena čistka '21\IMG_20210916_091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6850732" cy="3856962"/>
          </a:xfrm>
          <a:prstGeom prst="rect">
            <a:avLst/>
          </a:prstGeom>
          <a:noFill/>
        </p:spPr>
      </p:pic>
      <p:pic>
        <p:nvPicPr>
          <p:cNvPr id="5123" name="Picture 3" descr="C:\Documents and Settings\Marin\My Documents\Zelena čistka '21\IMG_20210916_091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861048"/>
            <a:ext cx="4699620" cy="2646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We weeded and celaned the flower beds, berry bushes  and our small orchard in which we have quinces now. </a:t>
            </a:r>
            <a:endParaRPr lang="hr-HR" sz="2200" dirty="0"/>
          </a:p>
        </p:txBody>
      </p:sp>
      <p:pic>
        <p:nvPicPr>
          <p:cNvPr id="6147" name="Picture 3" descr="C:\Documents and Settings\Marin\My Documents\Zelena čistka '21\IMG_20210916_0941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124744"/>
            <a:ext cx="3024336" cy="5376597"/>
          </a:xfrm>
          <a:prstGeom prst="rect">
            <a:avLst/>
          </a:prstGeom>
          <a:noFill/>
        </p:spPr>
      </p:pic>
      <p:pic>
        <p:nvPicPr>
          <p:cNvPr id="2050" name="Picture 2" descr="C:\Documents and Settings\Marin\My Documents\Zelena čistka '21\IMG_20210916_091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4536504" cy="4864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Documents and Settings\Marin\My Documents\Zelena čistka '21\IMG_20210916_11224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933056"/>
            <a:ext cx="4752528" cy="2673297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Zelena čistka '21\IMG_20210916_093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1"/>
            <a:ext cx="4536504" cy="6142345"/>
          </a:xfrm>
          <a:prstGeom prst="rect">
            <a:avLst/>
          </a:prstGeom>
          <a:noFill/>
        </p:spPr>
      </p:pic>
      <p:pic>
        <p:nvPicPr>
          <p:cNvPr id="1026" name="Picture 2" descr="C:\Documents and Settings\Marin\My Documents\Zelena čistka '21\IMG_20210916_0958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4664"/>
            <a:ext cx="2880320" cy="3507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Pupils separated paper, metal and plastic  in order not to put them to compost heap.</a:t>
            </a:r>
            <a:endParaRPr lang="hr-HR" sz="2200" dirty="0"/>
          </a:p>
        </p:txBody>
      </p:sp>
      <p:pic>
        <p:nvPicPr>
          <p:cNvPr id="1027" name="Picture 3" descr="C:\Documents and Settings\Marin\My Documents\Zelena čistka '21\original_5fc7628f-73d5-4beb-9f42-50a49e94cdd5_IMG_20210916_092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3034816" cy="5085184"/>
          </a:xfrm>
          <a:prstGeom prst="rect">
            <a:avLst/>
          </a:prstGeom>
          <a:noFill/>
        </p:spPr>
      </p:pic>
      <p:pic>
        <p:nvPicPr>
          <p:cNvPr id="1028" name="Picture 4" descr="C:\Documents and Settings\Marin\My Documents\Zelena čistka '21\IMG_20210916_10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733" y="1340768"/>
            <a:ext cx="3105635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dirty="0" smtClean="0"/>
              <a:t>Leaves, twigs, weeds were raked and taken by wheelbarrows to the compost heap. It was not hard work and pupils had a lot of fun. </a:t>
            </a:r>
            <a:endParaRPr lang="hr-HR" sz="2200" dirty="0"/>
          </a:p>
        </p:txBody>
      </p:sp>
      <p:pic>
        <p:nvPicPr>
          <p:cNvPr id="2050" name="Picture 2" descr="C:\Documents and Settings\Marin\My Documents\Zelena čistka '21\IMG_20210916_094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3528392" cy="4943573"/>
          </a:xfrm>
          <a:prstGeom prst="rect">
            <a:avLst/>
          </a:prstGeom>
          <a:noFill/>
        </p:spPr>
      </p:pic>
      <p:pic>
        <p:nvPicPr>
          <p:cNvPr id="2051" name="Picture 3" descr="C:\Documents and Settings\Marin\My Documents\Zelena čistka '21\IMG_20210916_094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312368" cy="4955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203</Words>
  <Application>Microsoft Office PowerPoint</Application>
  <PresentationFormat>On-screen Show (4:3)</PresentationFormat>
  <Paragraphs>13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 Marsic</dc:creator>
  <cp:lastModifiedBy>Marin Marsic</cp:lastModifiedBy>
  <cp:revision>10</cp:revision>
  <dcterms:created xsi:type="dcterms:W3CDTF">2021-09-19T15:24:23Z</dcterms:created>
  <dcterms:modified xsi:type="dcterms:W3CDTF">2021-09-19T16:46:09Z</dcterms:modified>
</cp:coreProperties>
</file>