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4" r:id="rId12"/>
    <p:sldId id="265" r:id="rId13"/>
    <p:sldId id="277" r:id="rId14"/>
    <p:sldId id="276" r:id="rId15"/>
    <p:sldId id="267" r:id="rId16"/>
    <p:sldId id="268" r:id="rId17"/>
    <p:sldId id="272" r:id="rId18"/>
    <p:sldId id="278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9644"/>
    <a:srgbClr val="C6FEC9"/>
    <a:srgbClr val="32C8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FEC9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E618-752B-40B1-8386-7E081DD2F179}" type="datetimeFigureOut">
              <a:rPr lang="hr-HR" smtClean="0"/>
              <a:pPr/>
              <a:t>30.6.2022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1387-FB1D-4B53-B1BD-2542DE23BE2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54868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Osnovna škola Bartola Kašića</a:t>
            </a:r>
            <a:br>
              <a:rPr lang="hr-HR" dirty="0" smtClean="0"/>
            </a:br>
            <a:r>
              <a:rPr lang="hr-HR" dirty="0" smtClean="0"/>
              <a:t>Vinkovci</a:t>
            </a:r>
            <a:br>
              <a:rPr lang="hr-HR" dirty="0" smtClean="0"/>
            </a:br>
            <a:r>
              <a:rPr lang="hr-HR" dirty="0" smtClean="0"/>
              <a:t>Erasmus+ projekt 2020-2023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br>
              <a:rPr lang="hr-HR" b="1" dirty="0" smtClean="0"/>
            </a:br>
            <a:r>
              <a:rPr lang="hr-HR" dirty="0" smtClean="0"/>
              <a:t>2020-1-PL01-KA229_081533_4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314096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008A3E"/>
                </a:solidFill>
              </a:rPr>
              <a:t>SASTANAK U TURSKOJ</a:t>
            </a:r>
            <a:endParaRPr lang="hr-HR" sz="4000" b="1" dirty="0">
              <a:solidFill>
                <a:srgbClr val="008A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</a:t>
            </a:r>
            <a:r>
              <a:rPr lang="hr-HR" dirty="0" smtClean="0"/>
              <a:t>ipanj 2022</a:t>
            </a:r>
            <a:endParaRPr lang="hr-HR" dirty="0"/>
          </a:p>
        </p:txBody>
      </p:sp>
      <p:pic>
        <p:nvPicPr>
          <p:cNvPr id="1026" name="Picture 2" descr="C:\Documents and Settings\Marin\My Documents\ZASTAVE i LOGO, SCC, W.A.T.E.R\SOF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3"/>
            <a:ext cx="2182689" cy="1372306"/>
          </a:xfrm>
          <a:prstGeom prst="rect">
            <a:avLst/>
          </a:prstGeom>
          <a:noFill/>
        </p:spPr>
      </p:pic>
      <p:pic>
        <p:nvPicPr>
          <p:cNvPr id="8" name="Picture 7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373216"/>
            <a:ext cx="3305561" cy="8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Downloads\Kayseri, fotografije\IMG_20220623_054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70446" cy="47125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20688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Istovremeno u zraku može biti do 200 balona.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Kayseri, za članak\IMG_20220623_102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592288" cy="46064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04664"/>
            <a:ext cx="4320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Göreme</a:t>
            </a:r>
            <a:r>
              <a:rPr lang="hr-HR" sz="2300" dirty="0" smtClean="0"/>
              <a:t> – muzej na otvorenom, razgledali smo srednjovjekovne nastambe kršćana i njihove crkve </a:t>
            </a:r>
            <a:br>
              <a:rPr lang="hr-HR" sz="2300" dirty="0" smtClean="0"/>
            </a:br>
            <a:r>
              <a:rPr lang="hr-HR" sz="2300" dirty="0" smtClean="0"/>
              <a:t>                                 uklesane u   </a:t>
            </a:r>
            <a:br>
              <a:rPr lang="hr-HR" sz="2300" dirty="0" smtClean="0"/>
            </a:br>
            <a:r>
              <a:rPr lang="hr-HR" sz="2300" dirty="0" smtClean="0"/>
              <a:t>                                 stijene, u njima</a:t>
            </a:r>
            <a:br>
              <a:rPr lang="hr-HR" sz="2300" dirty="0" smtClean="0"/>
            </a:br>
            <a:r>
              <a:rPr lang="hr-HR" sz="2300" dirty="0" smtClean="0"/>
              <a:t>                                 se mogu vidjeti</a:t>
            </a:r>
            <a:br>
              <a:rPr lang="hr-HR" sz="2300" dirty="0" smtClean="0"/>
            </a:br>
            <a:r>
              <a:rPr lang="hr-HR" sz="2300" dirty="0" smtClean="0"/>
              <a:t>                                 dobro očuvane</a:t>
            </a:r>
            <a:br>
              <a:rPr lang="hr-HR" sz="2300" dirty="0" smtClean="0"/>
            </a:br>
            <a:r>
              <a:rPr lang="hr-HR" sz="2300" dirty="0" smtClean="0"/>
              <a:t>                                 freske i crteži.</a:t>
            </a:r>
            <a:endParaRPr lang="hr-HR" sz="2300" dirty="0"/>
          </a:p>
        </p:txBody>
      </p:sp>
      <p:pic>
        <p:nvPicPr>
          <p:cNvPr id="5124" name="Picture 4" descr="C:\Documents and Settings\Marin\My Documents\Downloads\Kayseri, fotografije\IMG_20220623_09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73535" y="1899273"/>
            <a:ext cx="5522640" cy="3109486"/>
          </a:xfrm>
          <a:prstGeom prst="rect">
            <a:avLst/>
          </a:prstGeom>
          <a:noFill/>
        </p:spPr>
      </p:pic>
      <p:pic>
        <p:nvPicPr>
          <p:cNvPr id="5" name="Picture 3" descr="C:\Documents and Settings\Marin\My Documents\Downloads\Kayseri, fotografije\IMG_20220623_105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2016224" cy="358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Kayseri, za članak\IMG_20220623_150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90184" cy="39319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77048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Vilinski dimnjaci</a:t>
            </a:r>
            <a:r>
              <a:rPr lang="hr-HR" sz="2300" dirty="0" smtClean="0"/>
              <a:t>: neobični oblici nastali djelovanjem erozije</a:t>
            </a:r>
            <a:endParaRPr lang="hr-HR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9127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Posjetili smo i podzemni grad, uklesan u tvrđe stijene</a:t>
            </a:r>
            <a:endParaRPr lang="hr-HR" sz="2300" dirty="0"/>
          </a:p>
        </p:txBody>
      </p:sp>
      <p:pic>
        <p:nvPicPr>
          <p:cNvPr id="7170" name="Picture 2" descr="C:\Documents and Settings\Marin\My Documents\Downloads\Kayseri, fotografije\IMG_20220623_131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94227" y="2258522"/>
            <a:ext cx="4859845" cy="2736304"/>
          </a:xfrm>
          <a:prstGeom prst="rect">
            <a:avLst/>
          </a:prstGeom>
          <a:noFill/>
        </p:spPr>
      </p:pic>
      <p:pic>
        <p:nvPicPr>
          <p:cNvPr id="7171" name="Picture 3" descr="C:\Documents and Settings\Marin\My Documents\Downloads\Kayseri, fotografije\IMG_20220623_132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78499" y="2258405"/>
            <a:ext cx="4859306" cy="2736000"/>
          </a:xfrm>
          <a:prstGeom prst="rect">
            <a:avLst/>
          </a:prstGeom>
          <a:noFill/>
        </p:spPr>
      </p:pic>
      <p:pic>
        <p:nvPicPr>
          <p:cNvPr id="7172" name="Picture 4" descr="C:\Documents and Settings\Marin\My Documents\Downloads\Kayseri, fotografije\IMG_20220623_132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42195" y="2258405"/>
            <a:ext cx="4859305" cy="27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Posjet keramičarskom obrtu: majstor nam je pokazao izradu predmeta, a vidjeli smo i prekrasne gotove proizvode</a:t>
            </a:r>
            <a:endParaRPr lang="hr-HR" sz="2300" dirty="0"/>
          </a:p>
        </p:txBody>
      </p:sp>
      <p:pic>
        <p:nvPicPr>
          <p:cNvPr id="9218" name="Picture 2" descr="C:\Documents and Settings\Marin\My Documents\Downloads\Kayseri, fotografije\IMG_20220623_143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703376" cy="4806000"/>
          </a:xfrm>
          <a:prstGeom prst="rect">
            <a:avLst/>
          </a:prstGeom>
          <a:noFill/>
        </p:spPr>
      </p:pic>
      <p:pic>
        <p:nvPicPr>
          <p:cNvPr id="9219" name="Picture 3" descr="C:\Documents and Settings\Marin\My Documents\Downloads\Kayseri, fotografije\IMG_20220623_140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2735043" cy="4860000"/>
          </a:xfrm>
          <a:prstGeom prst="rect">
            <a:avLst/>
          </a:prstGeom>
          <a:noFill/>
        </p:spPr>
      </p:pic>
      <p:pic>
        <p:nvPicPr>
          <p:cNvPr id="9220" name="Picture 4" descr="C:\Documents and Settings\Marin\My Documents\Downloads\Kayseri, fotografije\IMG_20220623_141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2379742" cy="48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Downloads\Kayseri, fotografije\IMG-20220624-WA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552000" cy="26640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Downloads\Kayseri, fotografije\IMG_20220622_16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645024"/>
            <a:ext cx="4731955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1052736"/>
            <a:ext cx="25922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Izgradnja zamka je počela još u doba Rimskog carstva</a:t>
            </a:r>
            <a:endParaRPr lang="hr-HR" sz="2300" dirty="0"/>
          </a:p>
        </p:txBody>
      </p:sp>
      <p:pic>
        <p:nvPicPr>
          <p:cNvPr id="2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4870450" cy="274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Downloads\Kayseri, fotografije\IMG-20220624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980728"/>
            <a:ext cx="3360373" cy="2520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404664"/>
            <a:ext cx="65527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      Arheološki muzej                                       Džamija</a:t>
            </a:r>
            <a:endParaRPr lang="hr-HR" sz="2300" b="1" dirty="0"/>
          </a:p>
        </p:txBody>
      </p:sp>
      <p:pic>
        <p:nvPicPr>
          <p:cNvPr id="5" name="Picture 2" descr="C:\Documents and Settings\Marin\My Documents\Downloads\Kayseri, fotografije\IMG-20220624-WA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384376" cy="2538282"/>
          </a:xfrm>
          <a:prstGeom prst="rect">
            <a:avLst/>
          </a:prstGeom>
          <a:noFill/>
        </p:spPr>
      </p:pic>
      <p:pic>
        <p:nvPicPr>
          <p:cNvPr id="6" name="Picture 3" descr="C:\Documents and Settings\Marin\My Documents\Downloads\Kayseri, fotografije\IMG-20220624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456384" cy="2592288"/>
          </a:xfrm>
          <a:prstGeom prst="rect">
            <a:avLst/>
          </a:prstGeom>
          <a:noFill/>
        </p:spPr>
      </p:pic>
      <p:pic>
        <p:nvPicPr>
          <p:cNvPr id="2" name="Picture 2" descr="C:\Documents and Settings\Marin\My Documents\Pictur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17032"/>
            <a:ext cx="337185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46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Bazar      </a:t>
            </a:r>
            <a:endParaRPr lang="hr-HR" sz="2400" dirty="0"/>
          </a:p>
        </p:txBody>
      </p:sp>
      <p:pic>
        <p:nvPicPr>
          <p:cNvPr id="8194" name="Picture 2" descr="C:\Documents and Settings\Marin\My Documents\Downloads\Kayseri, fotografije\IMG_20220625_133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934650" cy="2664296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Downloads\IMG_20220620_19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951084" cy="2784985"/>
          </a:xfrm>
          <a:prstGeom prst="rect">
            <a:avLst/>
          </a:prstGeom>
          <a:noFill/>
        </p:spPr>
      </p:pic>
      <p:pic>
        <p:nvPicPr>
          <p:cNvPr id="3074" name="Picture 2" descr="C:\Documents and Settings\Marin\My Documents\Pictur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08720"/>
            <a:ext cx="3127375" cy="555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662473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smtClean="0"/>
              <a:t>Kayseri smo napustili  prepuni dojmova i sa željom da sastanak u Vinkovcima bude isto tako uspješan. </a:t>
            </a:r>
          </a:p>
          <a:p>
            <a:endParaRPr lang="hr-HR" sz="2600" dirty="0" smtClean="0"/>
          </a:p>
          <a:p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                    </a:t>
            </a:r>
            <a:r>
              <a:rPr lang="hr-HR" sz="4000" dirty="0" smtClean="0"/>
              <a:t>Vidimo se u rujnu!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9208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Treći sastanak partnerskih škola Erasmus+ projekta S.O.F.T. – Start our future today održan je od 19. do 25. lipnja 2022. </a:t>
            </a:r>
            <a:br>
              <a:rPr lang="hr-HR" sz="2300" dirty="0" smtClean="0"/>
            </a:br>
            <a:r>
              <a:rPr lang="hr-HR" sz="2300" dirty="0" smtClean="0"/>
              <a:t>u Turskoj. Domaćin je bila škola </a:t>
            </a:r>
            <a:br>
              <a:rPr lang="hr-HR" sz="2300" dirty="0" smtClean="0"/>
            </a:br>
            <a:r>
              <a:rPr lang="hr-HR" sz="2300" dirty="0" smtClean="0"/>
              <a:t>Özel Tevfik Kuşoğlu Ortaokulu u gradu Kayseri. </a:t>
            </a:r>
            <a:br>
              <a:rPr lang="hr-HR" sz="2300" dirty="0" smtClean="0"/>
            </a:br>
            <a:r>
              <a:rPr lang="hr-HR" sz="2300" dirty="0" smtClean="0"/>
              <a:t>OŠ Bartola Kašića predstavljale su učenice 7. razreda Marija Jozinović i Lana Plazanić i učenice 8. razreda Petra Dir, Tina Rosandić i Filipa Turalija. Pratile su ih učiteljice Ivana Spajić i Gordana Maršić. </a:t>
            </a:r>
          </a:p>
        </p:txBody>
      </p:sp>
      <p:pic>
        <p:nvPicPr>
          <p:cNvPr id="1026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297487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Downloads\Kayseri, fotografije\IMG_20220619_19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776778" cy="2822400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Downloads\Kayseri, fotografije\IMG_20220622_16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51920" y="3645024"/>
            <a:ext cx="5012334" cy="28221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7768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       Kayseri </a:t>
            </a:r>
            <a:r>
              <a:rPr lang="hr-HR" sz="2300" dirty="0" smtClean="0"/>
              <a:t>je velik i moderan grad u azijskom dijelu Turske. </a:t>
            </a:r>
            <a:endParaRPr lang="hr-HR" sz="2300" dirty="0"/>
          </a:p>
        </p:txBody>
      </p:sp>
      <p:pic>
        <p:nvPicPr>
          <p:cNvPr id="3074" name="Picture 2" descr="C:\Documents and Settings\Marin\My Documents\Downloads\Kayseri, fotografije\IMG_20220622_150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835696" y="1052736"/>
            <a:ext cx="5496240" cy="309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476672"/>
            <a:ext cx="410445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Nakon srdačnog dočeka obišli smo školu. Škola domaćin je privatna škola opremljena mnogobrojnim kabinetima. Uz školu su i restoran, sportska dvorana, bazen, teniski teren,  zoološki vrt.</a:t>
            </a:r>
            <a:endParaRPr lang="hr-HR" sz="2300" dirty="0"/>
          </a:p>
        </p:txBody>
      </p:sp>
      <p:pic>
        <p:nvPicPr>
          <p:cNvPr id="4098" name="Picture 2" descr="C:\Documents and Settings\Marin\My Documents\Downloads\Kayseri, fotografije\IMG_20220622_180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2736304" cy="2629160"/>
          </a:xfrm>
          <a:prstGeom prst="rect">
            <a:avLst/>
          </a:prstGeom>
          <a:noFill/>
        </p:spPr>
      </p:pic>
      <p:pic>
        <p:nvPicPr>
          <p:cNvPr id="2050" name="Picture 2" descr="C:\Documents and Settings\Marin\My Documents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6029325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arin\My Documents\Downloads\Kayseri, fotografije\IMG_20220620_111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04000" cy="2310731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Downloads\Kayseri, fotografije\IMG_20220620_11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836712"/>
            <a:ext cx="4104000" cy="2310552"/>
          </a:xfrm>
          <a:prstGeom prst="rect">
            <a:avLst/>
          </a:prstGeom>
          <a:noFill/>
        </p:spPr>
      </p:pic>
      <p:pic>
        <p:nvPicPr>
          <p:cNvPr id="5124" name="Picture 4" descr="C:\Documents and Settings\Marin\My Documents\Downloads\Kayseri, fotografije\IMG_20220620_112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104000" cy="2310730"/>
          </a:xfrm>
          <a:prstGeom prst="rect">
            <a:avLst/>
          </a:prstGeom>
          <a:noFill/>
        </p:spPr>
      </p:pic>
      <p:pic>
        <p:nvPicPr>
          <p:cNvPr id="5125" name="Picture 5" descr="C:\Documents and Settings\Marin\My Documents\Downloads\Kayseri, fotografije\IMG_20220620_112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104000" cy="231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rin\My Document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51750" cy="4322763"/>
          </a:xfrm>
          <a:prstGeom prst="rect">
            <a:avLst/>
          </a:prstGeom>
          <a:noFill/>
        </p:spPr>
      </p:pic>
      <p:pic>
        <p:nvPicPr>
          <p:cNvPr id="6146" name="Picture 2" descr="C:\Documents and Settings\Marin\My Documents\Downloads\Kayseri, fotografije\IMG_20220620_12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4248000" cy="2389500"/>
          </a:xfrm>
          <a:prstGeom prst="rect">
            <a:avLst/>
          </a:prstGeom>
          <a:noFill/>
        </p:spPr>
      </p:pic>
      <p:pic>
        <p:nvPicPr>
          <p:cNvPr id="6148" name="Picture 4" descr="C:\Documents and Settings\Marin\My Documents\Downloads\IMG_20220620_120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4248000" cy="239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980728"/>
            <a:ext cx="33123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Učenici su predstavili svoje gradove i škole, dva dana su radili u grupama i predstavili svima rezultate svog zajedničkog rada. </a:t>
            </a:r>
            <a:endParaRPr lang="hr-HR" sz="2300" dirty="0"/>
          </a:p>
        </p:txBody>
      </p:sp>
      <p:pic>
        <p:nvPicPr>
          <p:cNvPr id="1026" name="Picture 2" descr="C:\Documents and Settings\Marin\My Documents\Downloads\Kayseri, fotografije\IMG_20220622_11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7"/>
            <a:ext cx="3816424" cy="2439068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Downloads\Kayseri, fotografije\IMG_20220622_094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476173" cy="252028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Downloads\Kayseri, fotografije\IMG_20220622_111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5204" y="3573016"/>
            <a:ext cx="464970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74888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Razgledali smo znamenitosti </a:t>
            </a:r>
            <a:r>
              <a:rPr lang="hr-HR" sz="2300" b="1" dirty="0" smtClean="0"/>
              <a:t>Talasa</a:t>
            </a:r>
            <a:r>
              <a:rPr lang="hr-HR" sz="2300" dirty="0" smtClean="0"/>
              <a:t>, starog dijela Kayseria</a:t>
            </a:r>
            <a:endParaRPr lang="hr-HR" sz="2300" dirty="0"/>
          </a:p>
        </p:txBody>
      </p:sp>
      <p:pic>
        <p:nvPicPr>
          <p:cNvPr id="2050" name="Picture 2" descr="C:\Documents and Settings\Marin\My Documents\Downloads\Kayseri, fotografije\IMG_20220621_151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3"/>
            <a:ext cx="4608000" cy="2594505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Downloads\Kayseri, fotografije\IMG_20220621_145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4608512" cy="2592288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Downloads\Kayseri, fotografije\IMG_20220621_153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024336" cy="537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Izlet: </a:t>
            </a:r>
            <a:r>
              <a:rPr lang="hr-HR" sz="2300" b="1" dirty="0" smtClean="0"/>
              <a:t>Kapadocija</a:t>
            </a:r>
            <a:r>
              <a:rPr lang="hr-HR" sz="2300" dirty="0" smtClean="0"/>
              <a:t> je poznata po prirodnim ljepotama i neobičnim geološkim strukturama oblikovanim erozijom. Kapadocija znači “zemlja prekrasnih konja”.</a:t>
            </a:r>
            <a:br>
              <a:rPr lang="hr-HR" sz="2300" dirty="0" smtClean="0"/>
            </a:br>
            <a:r>
              <a:rPr lang="hr-HR" sz="2300" dirty="0" smtClean="0"/>
              <a:t>U svitanje smo mogli letjeti balonima ili ih samo promatrati. </a:t>
            </a:r>
          </a:p>
        </p:txBody>
      </p:sp>
      <p:pic>
        <p:nvPicPr>
          <p:cNvPr id="3075" name="Picture 3" descr="C:\Documents and Settings\Marin\My Documents\Downloads\Kayseri, fotografije\IMG_20220623_053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132856"/>
            <a:ext cx="2349261" cy="4176463"/>
          </a:xfrm>
          <a:prstGeom prst="rect">
            <a:avLst/>
          </a:prstGeom>
          <a:noFill/>
        </p:spPr>
      </p:pic>
      <p:pic>
        <p:nvPicPr>
          <p:cNvPr id="2050" name="Picture 2" descr="C:\Documents and Settings\Marin\My Documents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3517900" cy="424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221</Words>
  <Application>Microsoft Office PowerPoint</Application>
  <PresentationFormat>On-screen Show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18</cp:revision>
  <dcterms:created xsi:type="dcterms:W3CDTF">2022-06-29T15:24:50Z</dcterms:created>
  <dcterms:modified xsi:type="dcterms:W3CDTF">2022-06-30T19:34:29Z</dcterms:modified>
</cp:coreProperties>
</file>