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9" r:id="rId3"/>
    <p:sldId id="272" r:id="rId4"/>
    <p:sldId id="257" r:id="rId5"/>
    <p:sldId id="258" r:id="rId6"/>
    <p:sldId id="260" r:id="rId7"/>
    <p:sldId id="273" r:id="rId8"/>
    <p:sldId id="263" r:id="rId9"/>
    <p:sldId id="264" r:id="rId10"/>
    <p:sldId id="265" r:id="rId11"/>
    <p:sldId id="274" r:id="rId12"/>
    <p:sldId id="266" r:id="rId13"/>
    <p:sldId id="267" r:id="rId14"/>
    <p:sldId id="268" r:id="rId15"/>
    <p:sldId id="275" r:id="rId16"/>
    <p:sldId id="269" r:id="rId17"/>
    <p:sldId id="276" r:id="rId18"/>
    <p:sldId id="270" r:id="rId19"/>
    <p:sldId id="277" r:id="rId20"/>
    <p:sldId id="278" r:id="rId21"/>
    <p:sldId id="271" r:id="rId22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2D00"/>
    <a:srgbClr val="993300"/>
    <a:srgbClr val="FFED9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2B0A-72B8-4BA4-A36A-E8D9355C1630}" type="datetimeFigureOut">
              <a:rPr lang="hr-HR" smtClean="0"/>
              <a:pPr/>
              <a:t>1.10.2022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64B-CC4E-4991-A197-E4CF06F00AB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2B0A-72B8-4BA4-A36A-E8D9355C1630}" type="datetimeFigureOut">
              <a:rPr lang="hr-HR" smtClean="0"/>
              <a:pPr/>
              <a:t>1.10.2022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64B-CC4E-4991-A197-E4CF06F00AB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2B0A-72B8-4BA4-A36A-E8D9355C1630}" type="datetimeFigureOut">
              <a:rPr lang="hr-HR" smtClean="0"/>
              <a:pPr/>
              <a:t>1.10.2022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64B-CC4E-4991-A197-E4CF06F00AB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2B0A-72B8-4BA4-A36A-E8D9355C1630}" type="datetimeFigureOut">
              <a:rPr lang="hr-HR" smtClean="0"/>
              <a:pPr/>
              <a:t>1.10.2022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64B-CC4E-4991-A197-E4CF06F00AB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2B0A-72B8-4BA4-A36A-E8D9355C1630}" type="datetimeFigureOut">
              <a:rPr lang="hr-HR" smtClean="0"/>
              <a:pPr/>
              <a:t>1.10.2022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64B-CC4E-4991-A197-E4CF06F00AB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2B0A-72B8-4BA4-A36A-E8D9355C1630}" type="datetimeFigureOut">
              <a:rPr lang="hr-HR" smtClean="0"/>
              <a:pPr/>
              <a:t>1.10.2022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64B-CC4E-4991-A197-E4CF06F00AB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2B0A-72B8-4BA4-A36A-E8D9355C1630}" type="datetimeFigureOut">
              <a:rPr lang="hr-HR" smtClean="0"/>
              <a:pPr/>
              <a:t>1.10.2022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64B-CC4E-4991-A197-E4CF06F00AB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2B0A-72B8-4BA4-A36A-E8D9355C1630}" type="datetimeFigureOut">
              <a:rPr lang="hr-HR" smtClean="0"/>
              <a:pPr/>
              <a:t>1.10.2022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64B-CC4E-4991-A197-E4CF06F00AB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2B0A-72B8-4BA4-A36A-E8D9355C1630}" type="datetimeFigureOut">
              <a:rPr lang="hr-HR" smtClean="0"/>
              <a:pPr/>
              <a:t>1.10.2022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64B-CC4E-4991-A197-E4CF06F00AB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2B0A-72B8-4BA4-A36A-E8D9355C1630}" type="datetimeFigureOut">
              <a:rPr lang="hr-HR" smtClean="0"/>
              <a:pPr/>
              <a:t>1.10.2022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64B-CC4E-4991-A197-E4CF06F00AB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2B0A-72B8-4BA4-A36A-E8D9355C1630}" type="datetimeFigureOut">
              <a:rPr lang="hr-HR" smtClean="0"/>
              <a:pPr/>
              <a:t>1.10.2022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964B-CC4E-4991-A197-E4CF06F00AB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9F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32B0A-72B8-4BA4-A36A-E8D9355C1630}" type="datetimeFigureOut">
              <a:rPr lang="hr-HR" smtClean="0"/>
              <a:pPr/>
              <a:t>1.10.2022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E964B-CC4E-4991-A197-E4CF06F00AB6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548680"/>
            <a:ext cx="439248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dirty="0" smtClean="0"/>
              <a:t>Osnovna škola Bartola Kašića</a:t>
            </a:r>
            <a:br>
              <a:rPr lang="hr-HR" sz="1900" dirty="0" smtClean="0"/>
            </a:br>
            <a:r>
              <a:rPr lang="hr-HR" sz="1900" dirty="0" smtClean="0"/>
              <a:t>Erasmus+ project 2020-2023</a:t>
            </a:r>
            <a:br>
              <a:rPr lang="hr-HR" sz="1900" dirty="0" smtClean="0"/>
            </a:br>
            <a:r>
              <a:rPr lang="hr-HR" sz="1900" b="1" dirty="0" smtClean="0"/>
              <a:t>S.O.F.T. – Start our Future Today</a:t>
            </a:r>
            <a:br>
              <a:rPr lang="hr-HR" sz="1900" b="1" dirty="0" smtClean="0"/>
            </a:br>
            <a:r>
              <a:rPr lang="hr-HR" sz="1900" dirty="0" smtClean="0"/>
              <a:t>2020-1-PL01-KA229-081533_4</a:t>
            </a:r>
            <a:endParaRPr lang="hr-HR" sz="1900" dirty="0"/>
          </a:p>
        </p:txBody>
      </p:sp>
      <p:sp>
        <p:nvSpPr>
          <p:cNvPr id="5" name="TextBox 4"/>
          <p:cNvSpPr txBox="1"/>
          <p:nvPr/>
        </p:nvSpPr>
        <p:spPr>
          <a:xfrm>
            <a:off x="1907704" y="2852936"/>
            <a:ext cx="547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 smtClean="0">
                <a:solidFill>
                  <a:srgbClr val="862D00"/>
                </a:solidFill>
              </a:rPr>
              <a:t>MEETING IN VINKOVCI</a:t>
            </a:r>
            <a:endParaRPr lang="hr-HR" sz="4400" dirty="0">
              <a:solidFill>
                <a:srgbClr val="862D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566124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September 2022</a:t>
            </a:r>
            <a:endParaRPr lang="hr-HR" dirty="0"/>
          </a:p>
        </p:txBody>
      </p:sp>
      <p:pic>
        <p:nvPicPr>
          <p:cNvPr id="1026" name="Picture 2" descr="C:\Documents and Settings\Marin\My Documents\SOFT logo za MEMORY\SOFT 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620689"/>
            <a:ext cx="2038673" cy="1281760"/>
          </a:xfrm>
          <a:prstGeom prst="rect">
            <a:avLst/>
          </a:prstGeom>
          <a:noFill/>
        </p:spPr>
      </p:pic>
      <p:pic>
        <p:nvPicPr>
          <p:cNvPr id="8" name="Picture 7" descr="C:\Documents and Settings\Marin\My Documents\ZASTAVE i LOGO, SCC, W.A.T.E.R\DISCLAIMER, LOGO, AMPEU\eu_flag_co_funded_pos_rgb_right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48064" y="5301208"/>
            <a:ext cx="2892425" cy="818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20688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       Project dissemination and raising money for charity</a:t>
            </a:r>
            <a:endParaRPr lang="hr-HR" sz="2400" dirty="0"/>
          </a:p>
        </p:txBody>
      </p:sp>
      <p:pic>
        <p:nvPicPr>
          <p:cNvPr id="8194" name="Picture 2" descr="C:\Documents and Settings\Marin\My Documents\Fotografije, SOFT, Vinkovci\IMG_20220928_091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8449388" cy="4752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764704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Reception at the mayor’s office             </a:t>
            </a:r>
            <a:endParaRPr lang="hr-HR" sz="2400" dirty="0"/>
          </a:p>
        </p:txBody>
      </p:sp>
      <p:pic>
        <p:nvPicPr>
          <p:cNvPr id="1026" name="Picture 2" descr="C:\Documents and Settings\Marin\My Documents\Fotografije, SOFT, Vinkovci\IMG_20220928_132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229550" cy="4631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764704"/>
            <a:ext cx="2592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Workshops: arranging flowers and </a:t>
            </a:r>
            <a:br>
              <a:rPr lang="hr-HR" sz="2400" dirty="0" smtClean="0"/>
            </a:br>
            <a:r>
              <a:rPr lang="hr-HR" sz="2400" dirty="0" smtClean="0"/>
              <a:t>doing hairstyles</a:t>
            </a:r>
            <a:endParaRPr lang="hr-HR" sz="2400" dirty="0"/>
          </a:p>
        </p:txBody>
      </p:sp>
      <p:pic>
        <p:nvPicPr>
          <p:cNvPr id="10242" name="Picture 2" descr="C:\Documents and Settings\Marin\My Documents\Fotografije, SOFT, Vinkovci\IMG_20220928_184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32656"/>
            <a:ext cx="4953000" cy="2786063"/>
          </a:xfrm>
          <a:prstGeom prst="rect">
            <a:avLst/>
          </a:prstGeom>
          <a:noFill/>
        </p:spPr>
      </p:pic>
      <p:pic>
        <p:nvPicPr>
          <p:cNvPr id="10243" name="Picture 3" descr="C:\Documents and Settings\Marin\My Documents\Fotografije, SOFT, Vinkovci\IMG_20220928_183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501008"/>
            <a:ext cx="5025008" cy="2826567"/>
          </a:xfrm>
          <a:prstGeom prst="rect">
            <a:avLst/>
          </a:prstGeom>
          <a:noFill/>
        </p:spPr>
      </p:pic>
      <p:pic>
        <p:nvPicPr>
          <p:cNvPr id="1026" name="Picture 2" descr="C:\Documents and Settings\Marin\My Documents\Fotografije, SOFT, Vinkovci\IMG_20220928_1827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36912"/>
            <a:ext cx="3168352" cy="3699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Documents and Settings\Marin\My Documents\Fotografije, SOFT, Vinkovci\IMG_20220928_193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8208912" cy="4421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404664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Vocational school prepared workshops for us: </a:t>
            </a:r>
            <a:endParaRPr lang="hr-HR" sz="2400" dirty="0"/>
          </a:p>
        </p:txBody>
      </p:sp>
      <p:pic>
        <p:nvPicPr>
          <p:cNvPr id="12290" name="Picture 2" descr="C:\Documents and Settings\Marin\My Documents\Fotografije, SOFT, Vinkovci\IMG_20220929_163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4104456" cy="2755496"/>
          </a:xfrm>
          <a:prstGeom prst="rect">
            <a:avLst/>
          </a:prstGeom>
          <a:noFill/>
        </p:spPr>
      </p:pic>
      <p:pic>
        <p:nvPicPr>
          <p:cNvPr id="12291" name="Picture 3" descr="C:\Documents and Settings\Marin\My Documents\Fotografije, SOFT, Vinkovci\IMG_20220929_095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933056"/>
            <a:ext cx="4067944" cy="2288219"/>
          </a:xfrm>
          <a:prstGeom prst="rect">
            <a:avLst/>
          </a:prstGeom>
          <a:noFill/>
        </p:spPr>
      </p:pic>
      <p:pic>
        <p:nvPicPr>
          <p:cNvPr id="12293" name="Picture 5" descr="C:\Documents and Settings\Marin\My Documents\Fotografije, SOFT, Vinkovci\IMG-20220929-WA0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052736"/>
            <a:ext cx="3852782" cy="5137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Marin\My Documents\Fotografije, SOFT, Vinkovci\IMG-20220929-WA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404664"/>
            <a:ext cx="5184576" cy="3888432"/>
          </a:xfrm>
          <a:prstGeom prst="rect">
            <a:avLst/>
          </a:prstGeom>
          <a:noFill/>
        </p:spPr>
      </p:pic>
      <p:pic>
        <p:nvPicPr>
          <p:cNvPr id="2" name="Picture 4" descr="C:\Documents and Settings\Marin\My Documents\Fotografije, SOFT, Vinkovci\IMG_20220929_094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656041"/>
            <a:ext cx="4968552" cy="279729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576" y="105273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We even got gifts from our hosts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908720"/>
            <a:ext cx="770485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300" dirty="0" smtClean="0"/>
              <a:t>Trip to </a:t>
            </a:r>
            <a:r>
              <a:rPr lang="hr-HR" sz="2300" b="1" dirty="0" smtClean="0"/>
              <a:t>Đakovo</a:t>
            </a:r>
            <a:r>
              <a:rPr lang="hr-HR" sz="2300" dirty="0" smtClean="0"/>
              <a:t>, a nearby town,</a:t>
            </a:r>
            <a:br>
              <a:rPr lang="hr-HR" sz="2300" dirty="0" smtClean="0"/>
            </a:br>
            <a:r>
              <a:rPr lang="hr-HR" sz="2300" dirty="0" smtClean="0"/>
              <a:t> visit to the cathedral </a:t>
            </a:r>
            <a:br>
              <a:rPr lang="hr-HR" sz="2300" dirty="0" smtClean="0"/>
            </a:br>
            <a:r>
              <a:rPr lang="hr-HR" sz="2300" dirty="0" smtClean="0"/>
              <a:t>and wine cellars</a:t>
            </a:r>
            <a:endParaRPr lang="hr-HR" sz="2300" dirty="0"/>
          </a:p>
        </p:txBody>
      </p:sp>
      <p:pic>
        <p:nvPicPr>
          <p:cNvPr id="14339" name="Picture 3" descr="C:\Documents and Settings\Marin\My Documents\Fotografije, SOFT, Vinkovci\IMG_20220929_133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140968"/>
            <a:ext cx="5148064" cy="2895786"/>
          </a:xfrm>
          <a:prstGeom prst="rect">
            <a:avLst/>
          </a:prstGeom>
          <a:noFill/>
        </p:spPr>
      </p:pic>
      <p:pic>
        <p:nvPicPr>
          <p:cNvPr id="2050" name="Picture 2" descr="C:\Documents and Settings\Marin\My Documents\Fotografije, SOFT, Vinkovci\IMG_20220929_163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32656"/>
            <a:ext cx="3456384" cy="6027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Marin\My Documents\Fotografije, SOFT, Vinkovci\IMG_20220929_1412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098" y="332656"/>
            <a:ext cx="3439294" cy="6120680"/>
          </a:xfrm>
          <a:prstGeom prst="rect">
            <a:avLst/>
          </a:prstGeom>
          <a:noFill/>
        </p:spPr>
      </p:pic>
      <p:pic>
        <p:nvPicPr>
          <p:cNvPr id="15364" name="Picture 4" descr="C:\Documents and Settings\Marin\My Documents\Fotografije, SOFT, Vinkovci\IMG_20220929_163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32656"/>
            <a:ext cx="4392488" cy="6138637"/>
          </a:xfrm>
          <a:prstGeom prst="rect">
            <a:avLst/>
          </a:prstGeom>
          <a:noFill/>
        </p:spPr>
      </p:pic>
      <p:pic>
        <p:nvPicPr>
          <p:cNvPr id="15365" name="Picture 5" descr="C:\Documents and Settings\Marin\My Documents\Fotografije, SOFT, Vinkovci\IMG-20220929-WA00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32656"/>
            <a:ext cx="2736304" cy="2052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476672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Trip to </a:t>
            </a:r>
            <a:r>
              <a:rPr lang="hr-HR" sz="2400" b="1" dirty="0" smtClean="0"/>
              <a:t>Ilok</a:t>
            </a:r>
            <a:r>
              <a:rPr lang="hr-HR" sz="2400" dirty="0" smtClean="0"/>
              <a:t> </a:t>
            </a:r>
            <a:endParaRPr lang="hr-HR" sz="2400" dirty="0"/>
          </a:p>
        </p:txBody>
      </p:sp>
      <p:pic>
        <p:nvPicPr>
          <p:cNvPr id="16387" name="Picture 3" descr="C:\Documents and Settings\Marin\My Documents\Fotografije, SOFT, Vinkovci\IMG_20220930_114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76672"/>
            <a:ext cx="3354568" cy="5960096"/>
          </a:xfrm>
          <a:prstGeom prst="rect">
            <a:avLst/>
          </a:prstGeom>
          <a:noFill/>
        </p:spPr>
      </p:pic>
      <p:pic>
        <p:nvPicPr>
          <p:cNvPr id="16388" name="Picture 4" descr="C:\Documents and Settings\Marin\My Documents\Fotografije, SOFT, Vinkovci\IMG_20220930_1139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52736"/>
            <a:ext cx="3456384" cy="5355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Documents and Settings\Marin\My Documents\Fotografije, SOFT, Vinkovci\IMG_20220930_152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708920"/>
            <a:ext cx="4690492" cy="264074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652120" y="1124744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Museum of Vučedol culture</a:t>
            </a:r>
            <a:endParaRPr lang="hr-HR" sz="2400" dirty="0"/>
          </a:p>
        </p:txBody>
      </p:sp>
      <p:pic>
        <p:nvPicPr>
          <p:cNvPr id="17410" name="Picture 2" descr="C:\Documents and Settings\Marin\My Documents\Fotografije, SOFT, Vinkovci\IMG_20220930_151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4988121" cy="2808312"/>
          </a:xfrm>
          <a:prstGeom prst="rect">
            <a:avLst/>
          </a:prstGeom>
          <a:noFill/>
        </p:spPr>
      </p:pic>
      <p:pic>
        <p:nvPicPr>
          <p:cNvPr id="17412" name="Picture 4" descr="C:\Documents and Settings\Marin\My Documents\Fotografije, SOFT, Vinkovci\IMG_20220930_151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05064"/>
            <a:ext cx="4608511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052736"/>
            <a:ext cx="7632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The fourth short-term exchange of groups of pupils of the project </a:t>
            </a:r>
            <a:br>
              <a:rPr lang="hr-HR" sz="2400" dirty="0" smtClean="0"/>
            </a:br>
            <a:r>
              <a:rPr lang="hr-HR" sz="2400" b="1" dirty="0" smtClean="0"/>
              <a:t>S.O.F.T.- Start our Future Today </a:t>
            </a:r>
            <a:r>
              <a:rPr lang="hr-HR" sz="2400" dirty="0" smtClean="0"/>
              <a:t>took place in Vinkovci </a:t>
            </a:r>
            <a:br>
              <a:rPr lang="hr-HR" sz="2400" dirty="0" smtClean="0"/>
            </a:br>
            <a:r>
              <a:rPr lang="hr-HR" sz="2400" dirty="0" smtClean="0"/>
              <a:t>from 25 September untill 1 October 2022.</a:t>
            </a:r>
            <a:br>
              <a:rPr lang="hr-HR" sz="2400" dirty="0" smtClean="0"/>
            </a:br>
            <a:r>
              <a:rPr lang="hr-HR" sz="2400" dirty="0" smtClean="0"/>
              <a:t>Host school was Osnovna škola Bartola Kašića and the guests, 11 teachers and 20 pupils, came from Poland, Bulgaria, Italy, Spain and Turkey.</a:t>
            </a:r>
            <a:br>
              <a:rPr lang="hr-HR" sz="2400" dirty="0" smtClean="0"/>
            </a:br>
            <a:r>
              <a:rPr lang="hr-HR" sz="2400" dirty="0" smtClean="0"/>
              <a:t>The title of this meeting was </a:t>
            </a:r>
            <a:br>
              <a:rPr lang="hr-HR" sz="2400" dirty="0" smtClean="0"/>
            </a:br>
            <a:r>
              <a:rPr lang="hr-HR" sz="2400" dirty="0" smtClean="0"/>
              <a:t>“</a:t>
            </a:r>
            <a:r>
              <a:rPr lang="hr-HR" sz="2400" b="1" dirty="0" smtClean="0"/>
              <a:t>We are healthy and happy entrepreneurs</a:t>
            </a:r>
            <a:r>
              <a:rPr lang="hr-HR" sz="2400" dirty="0" smtClean="0"/>
              <a:t>” and all the activities were prepared accordingly.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Marin\My Documents\Fotografije, SOFT, Vinkovci\IMG_20220930_161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420888"/>
            <a:ext cx="4896544" cy="275268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724128" y="908720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    Vukovar </a:t>
            </a:r>
            <a:r>
              <a:rPr lang="hr-HR" sz="2400" dirty="0" smtClean="0"/>
              <a:t/>
            </a:r>
            <a:br>
              <a:rPr lang="hr-HR" sz="2400" dirty="0" smtClean="0"/>
            </a:br>
            <a:r>
              <a:rPr lang="hr-HR" sz="2400" dirty="0" smtClean="0"/>
              <a:t>Water tower</a:t>
            </a:r>
            <a:endParaRPr lang="hr-HR" sz="2400" dirty="0"/>
          </a:p>
        </p:txBody>
      </p:sp>
      <p:pic>
        <p:nvPicPr>
          <p:cNvPr id="18434" name="Picture 2" descr="C:\Documents and Settings\Marin\My Documents\Fotografije, SOFT, Vinkovci\IMG-e853c25d7316fe060fb39e77c984d0ae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4320480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412776"/>
            <a:ext cx="63367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       The next meeting will be </a:t>
            </a:r>
            <a:br>
              <a:rPr lang="hr-HR" sz="3200" dirty="0" smtClean="0"/>
            </a:br>
            <a:r>
              <a:rPr lang="hr-HR" sz="3200" dirty="0" smtClean="0"/>
              <a:t>                 in November </a:t>
            </a:r>
            <a:br>
              <a:rPr lang="hr-HR" sz="3200" dirty="0" smtClean="0"/>
            </a:br>
            <a:r>
              <a:rPr lang="hr-HR" sz="3200" dirty="0" smtClean="0"/>
              <a:t>                     in </a:t>
            </a:r>
            <a:r>
              <a:rPr lang="hr-HR" sz="3200" b="1" dirty="0" smtClean="0"/>
              <a:t>Italy.</a:t>
            </a: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 smtClean="0"/>
              <a:t>We will continue developing our</a:t>
            </a:r>
            <a:br>
              <a:rPr lang="hr-HR" sz="3200" dirty="0" smtClean="0"/>
            </a:br>
            <a:r>
              <a:rPr lang="hr-HR" sz="3200" dirty="0" smtClean="0"/>
              <a:t>        skills and making friends.</a:t>
            </a:r>
            <a:endParaRPr lang="hr-H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arin\My Documents\Fotografije, SOFT, Vinkovci\IMG_20220926_133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8540441" cy="48039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692696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Our guests from 5 European countries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92696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Welcoming ceremony for the guests</a:t>
            </a:r>
            <a:br>
              <a:rPr lang="hr-HR" sz="2400" dirty="0" smtClean="0"/>
            </a:br>
            <a:r>
              <a:rPr lang="hr-HR" sz="2400" dirty="0" smtClean="0"/>
              <a:t>folklore club “Šumari” performed traditional songs and dances.</a:t>
            </a:r>
            <a:endParaRPr lang="hr-HR" sz="2400" dirty="0"/>
          </a:p>
        </p:txBody>
      </p:sp>
      <p:pic>
        <p:nvPicPr>
          <p:cNvPr id="2050" name="Picture 2" descr="C:\Documents and Settings\Marin\My Documents\Fotografije, SOFT, Vinkovci\IMG_20220926_11414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501008"/>
            <a:ext cx="4211960" cy="2369228"/>
          </a:xfrm>
          <a:prstGeom prst="rect">
            <a:avLst/>
          </a:prstGeom>
          <a:noFill/>
        </p:spPr>
      </p:pic>
      <p:pic>
        <p:nvPicPr>
          <p:cNvPr id="2051" name="Picture 3" descr="C:\Documents and Settings\Marin\My Documents\Fotografije, SOFT, Vinkovci\IMG_20220926_113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476672"/>
            <a:ext cx="4896544" cy="2658124"/>
          </a:xfrm>
          <a:prstGeom prst="rect">
            <a:avLst/>
          </a:prstGeom>
          <a:noFill/>
        </p:spPr>
      </p:pic>
      <p:pic>
        <p:nvPicPr>
          <p:cNvPr id="2052" name="Picture 4" descr="C:\Documents and Settings\Marin\My Documents\Fotografije, SOFT, Vinkovci\IMG_20220926_114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01008"/>
            <a:ext cx="4207460" cy="236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836712"/>
            <a:ext cx="2160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Lessons and workshops conducted by host and guest teachers</a:t>
            </a:r>
            <a:endParaRPr lang="hr-HR" sz="2400" dirty="0"/>
          </a:p>
        </p:txBody>
      </p:sp>
      <p:pic>
        <p:nvPicPr>
          <p:cNvPr id="3076" name="Picture 4" descr="C:\Documents and Settings\Marin\My Documents\Fotografije, SOFT, Vinkovci\IMG-cb332bdf6873c9ddd2d802784dadea6a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0496" y="476672"/>
            <a:ext cx="4127924" cy="3024336"/>
          </a:xfrm>
          <a:prstGeom prst="rect">
            <a:avLst/>
          </a:prstGeom>
          <a:noFill/>
        </p:spPr>
      </p:pic>
      <p:pic>
        <p:nvPicPr>
          <p:cNvPr id="3077" name="Picture 5" descr="C:\Documents and Settings\Marin\My Documents\Fotografije, SOFT, Vinkovci\IMG-20220927-WA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212976"/>
            <a:ext cx="7650634" cy="3354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rin\My Documents\Fotografije, SOFT, Vinkovci\IMG-32e7e7f2cf968b4d1f0952d6897dbd95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3690" y="548680"/>
            <a:ext cx="4121828" cy="2984448"/>
          </a:xfrm>
          <a:prstGeom prst="rect">
            <a:avLst/>
          </a:prstGeom>
          <a:noFill/>
        </p:spPr>
      </p:pic>
      <p:pic>
        <p:nvPicPr>
          <p:cNvPr id="3" name="Picture 3" descr="C:\Documents and Settings\Marin\My Documents\Fotografije, SOFT, Vinkovci\IMG-2572136d23fb9b5b08fdc632078943a1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14462"/>
            <a:ext cx="4032448" cy="2974320"/>
          </a:xfrm>
          <a:prstGeom prst="rect">
            <a:avLst/>
          </a:prstGeom>
          <a:noFill/>
        </p:spPr>
      </p:pic>
      <p:pic>
        <p:nvPicPr>
          <p:cNvPr id="4100" name="Picture 4" descr="C:\Documents and Settings\Marin\My Documents\Fotografije, SOFT, Vinkovci\IMG_20220926_11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89040"/>
            <a:ext cx="4248472" cy="2391890"/>
          </a:xfrm>
          <a:prstGeom prst="rect">
            <a:avLst/>
          </a:prstGeom>
          <a:noFill/>
        </p:spPr>
      </p:pic>
      <p:pic>
        <p:nvPicPr>
          <p:cNvPr id="4101" name="Picture 5" descr="C:\Documents and Settings\Marin\My Documents\Fotografije, SOFT, Vinkovci\IMG_20220927_1050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89040"/>
            <a:ext cx="4176464" cy="23492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908720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Schoolplay</a:t>
            </a:r>
            <a:br>
              <a:rPr lang="hr-HR" sz="2400" dirty="0" smtClean="0"/>
            </a:br>
            <a:r>
              <a:rPr lang="hr-HR" sz="2400" dirty="0" smtClean="0"/>
              <a:t> </a:t>
            </a:r>
            <a:r>
              <a:rPr lang="hr-HR" sz="2400" b="1" dirty="0" smtClean="0"/>
              <a:t>“The Road to Health” </a:t>
            </a:r>
            <a:br>
              <a:rPr lang="hr-HR" sz="2400" b="1" dirty="0" smtClean="0"/>
            </a:br>
            <a:r>
              <a:rPr lang="hr-HR" sz="2400" dirty="0" smtClean="0"/>
              <a:t>had an international cast of characters</a:t>
            </a:r>
            <a:endParaRPr lang="hr-HR" sz="2400" dirty="0"/>
          </a:p>
        </p:txBody>
      </p:sp>
      <p:pic>
        <p:nvPicPr>
          <p:cNvPr id="5122" name="Picture 2" descr="C:\Documents and Settings\Marin\My Documents\Fotografije, SOFT, Vinkovci\IMG_20220927_113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789040"/>
            <a:ext cx="4321884" cy="2304256"/>
          </a:xfrm>
          <a:prstGeom prst="rect">
            <a:avLst/>
          </a:prstGeom>
          <a:noFill/>
        </p:spPr>
      </p:pic>
      <p:pic>
        <p:nvPicPr>
          <p:cNvPr id="5123" name="Picture 3" descr="C:\Documents and Settings\Marin\My Documents\Fotografije, SOFT, Vinkovci\IMG_20220927_103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89040"/>
            <a:ext cx="3893222" cy="2304256"/>
          </a:xfrm>
          <a:prstGeom prst="rect">
            <a:avLst/>
          </a:prstGeom>
          <a:noFill/>
        </p:spPr>
      </p:pic>
      <p:pic>
        <p:nvPicPr>
          <p:cNvPr id="5124" name="Picture 4" descr="C:\Documents and Settings\Marin\My Documents\Fotografije, SOFT, Vinkovci\IMG_20220927_124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548680"/>
            <a:ext cx="4736526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Marin\My Documents\Fotografije, SOFT, Vinkovci\IMG_20220928_092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8715" y="2852936"/>
            <a:ext cx="6268721" cy="352956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64088" y="1338445"/>
            <a:ext cx="3024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Activities at the museum</a:t>
            </a:r>
            <a:endParaRPr lang="hr-HR" sz="2200" dirty="0"/>
          </a:p>
        </p:txBody>
      </p:sp>
      <p:pic>
        <p:nvPicPr>
          <p:cNvPr id="6146" name="Picture 2" descr="C:\Documents and Settings\Marin\My Documents\Fotografije, SOFT, Vinkovci\IMG_20220928_092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20688"/>
            <a:ext cx="4864541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404664"/>
            <a:ext cx="57606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300" dirty="0" smtClean="0"/>
              <a:t>   Activities at the Red Cross organisation</a:t>
            </a:r>
            <a:endParaRPr lang="hr-HR" sz="2300" dirty="0"/>
          </a:p>
        </p:txBody>
      </p:sp>
      <p:pic>
        <p:nvPicPr>
          <p:cNvPr id="7170" name="Picture 2" descr="C:\Documents and Settings\Marin\My Documents\Fotografije, SOFT, Vinkovci\IMG_20220928_114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4716016" cy="2652759"/>
          </a:xfrm>
          <a:prstGeom prst="rect">
            <a:avLst/>
          </a:prstGeom>
          <a:noFill/>
        </p:spPr>
      </p:pic>
      <p:pic>
        <p:nvPicPr>
          <p:cNvPr id="7172" name="Picture 4" descr="C:\Documents and Settings\Marin\My Documents\Fotografije, SOFT, Vinkovci\IMG_20220928_110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861047"/>
            <a:ext cx="4680520" cy="2632793"/>
          </a:xfrm>
          <a:prstGeom prst="rect">
            <a:avLst/>
          </a:prstGeom>
          <a:noFill/>
        </p:spPr>
      </p:pic>
      <p:pic>
        <p:nvPicPr>
          <p:cNvPr id="7173" name="Picture 5" descr="C:\Documents and Settings\Marin\My Documents\Fotografije, SOFT, Vinkovci\IMG_20220928_1149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908720"/>
            <a:ext cx="3384376" cy="56177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</TotalTime>
  <Words>107</Words>
  <Application>Microsoft Office PowerPoint</Application>
  <PresentationFormat>On-screen Show (4:3)</PresentationFormat>
  <Paragraphs>20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Marin Marsic</dc:creator>
  <cp:lastModifiedBy>Marin Marsic</cp:lastModifiedBy>
  <cp:revision>10</cp:revision>
  <dcterms:created xsi:type="dcterms:W3CDTF">2022-09-24T13:58:12Z</dcterms:created>
  <dcterms:modified xsi:type="dcterms:W3CDTF">2022-10-01T12:32:16Z</dcterms:modified>
</cp:coreProperties>
</file>