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4DBC-54B6-4145-A294-CA69DC5FCB16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54C7-6F3E-465C-9149-FA2C55D1F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 </a:t>
            </a:r>
            <a:br>
              <a:rPr lang="hr-HR" dirty="0" smtClean="0"/>
            </a:br>
            <a:r>
              <a:rPr lang="hr-HR" dirty="0" smtClean="0"/>
              <a:t>Erasmus+ project 2020-2022</a:t>
            </a:r>
            <a:br>
              <a:rPr lang="hr-HR" dirty="0" smtClean="0"/>
            </a:br>
            <a:r>
              <a:rPr lang="hr-HR" b="1" dirty="0" smtClean="0"/>
              <a:t>How Roman are you?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2020-01-DE03-KA229-077527_5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06896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Aquae Iasae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1661510" cy="1656405"/>
          </a:xfrm>
          <a:prstGeom prst="rect">
            <a:avLst/>
          </a:prstGeom>
          <a:noFill/>
        </p:spPr>
      </p:pic>
      <p:pic>
        <p:nvPicPr>
          <p:cNvPr id="7" name="Picture 6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157192"/>
            <a:ext cx="366560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July 2021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Aquae Iasae\IMG_20210706_115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27030" cy="5524550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Aquae Iasae\IMG_20210706_115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n\My Documents\Aquae Iasae\IMG_20210706_115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536504" cy="6048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36096" y="1484784"/>
            <a:ext cx="3096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most valuable finding is the statue of the go</a:t>
            </a:r>
            <a:r>
              <a:rPr lang="hr-HR" sz="2200" dirty="0" smtClean="0"/>
              <a:t>ddess </a:t>
            </a:r>
            <a:r>
              <a:rPr lang="hr-HR" sz="2200" b="1" dirty="0" smtClean="0"/>
              <a:t>Minerva</a:t>
            </a:r>
            <a:r>
              <a:rPr lang="en-US" sz="2200" dirty="0" smtClean="0"/>
              <a:t> with a pedestal, found at the entrance to the temple. Minerva wears a </a:t>
            </a:r>
            <a:r>
              <a:rPr lang="hr-HR" sz="2200" dirty="0" smtClean="0"/>
              <a:t>legionary </a:t>
            </a:r>
            <a:r>
              <a:rPr lang="en-US" sz="2200" dirty="0" err="1" smtClean="0"/>
              <a:t>hel</a:t>
            </a:r>
            <a:r>
              <a:rPr lang="hr-HR" sz="2200" dirty="0" smtClean="0"/>
              <a:t>met, </a:t>
            </a:r>
            <a:r>
              <a:rPr lang="en-US" sz="2200" dirty="0" smtClean="0"/>
              <a:t> wields a copper spear and shield, and instead of hair has snakes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2696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/>
              <a:t>We visited </a:t>
            </a:r>
            <a:r>
              <a:rPr lang="en-US" sz="2200" b="1" dirty="0" err="1" smtClean="0"/>
              <a:t>Aquae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Iasae</a:t>
            </a:r>
            <a:r>
              <a:rPr lang="hr-HR" sz="2200" dirty="0" smtClean="0"/>
              <a:t>, which </a:t>
            </a:r>
            <a:r>
              <a:rPr lang="en-US" sz="2200" dirty="0" smtClean="0"/>
              <a:t> was </a:t>
            </a:r>
            <a:r>
              <a:rPr lang="hr-HR" sz="2200" dirty="0" smtClean="0"/>
              <a:t>a Roman </a:t>
            </a:r>
            <a:r>
              <a:rPr lang="en-US" sz="2200" dirty="0" smtClean="0"/>
              <a:t>settlement and </a:t>
            </a:r>
            <a:r>
              <a:rPr lang="hr-HR" sz="2200" u="sng" dirty="0" smtClean="0"/>
              <a:t>Roman bath </a:t>
            </a:r>
            <a:r>
              <a:rPr lang="en-US" sz="2200" dirty="0" smtClean="0"/>
              <a:t>in the area of present city </a:t>
            </a:r>
            <a:r>
              <a:rPr lang="hr-HR" sz="2200" dirty="0" smtClean="0"/>
              <a:t>Varaždinske Toplice.</a:t>
            </a:r>
            <a:br>
              <a:rPr lang="hr-HR" sz="22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en-US" sz="2200" dirty="0" smtClean="0"/>
              <a:t>The thermal sulfur water that springs in the area of ​​today's </a:t>
            </a:r>
            <a:r>
              <a:rPr lang="hr-HR" sz="2200" dirty="0" smtClean="0"/>
              <a:t>archeological </a:t>
            </a:r>
            <a:r>
              <a:rPr lang="en-US" sz="2200" dirty="0" smtClean="0"/>
              <a:t>park is extremely healing, with a temperature of 58°C, and the findings indicate the use of the same source for more than 2000 years</a:t>
            </a:r>
            <a:r>
              <a:rPr lang="hr-HR" sz="2200" dirty="0" smtClean="0"/>
              <a:t>. </a:t>
            </a:r>
            <a:br>
              <a:rPr lang="hr-HR" sz="2200" dirty="0" smtClean="0"/>
            </a:br>
            <a:r>
              <a:rPr lang="hr-HR" sz="2200" dirty="0" smtClean="0"/>
              <a:t>Archeological park is one of the best preserved Roman remains in Croatia. </a:t>
            </a:r>
            <a:endParaRPr lang="hr-HR" sz="2200" dirty="0"/>
          </a:p>
        </p:txBody>
      </p:sp>
      <p:sp>
        <p:nvSpPr>
          <p:cNvPr id="3074" name="AutoShape 2" descr="Aquae Iasae: elitno rimsko lječilište | Povijest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5" name="Picture 3" descr="C:\Documents and Settings\Marin\My Documents\preuzm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4752528" cy="296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Aquae Iasae\IMG_20210706_11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220834" cy="5184576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Aquae Iasae\IMG_20210706_105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222800" cy="2524244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Aquae Iasae\IMG_20210706_11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Marin\My Documents\Aquae Iasae\IMG_20210706_10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88432" cy="2916324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Aquae Iasae\IMG_20210706_114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98404" cy="2923803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Aquae Iasae\IMG_20210706_11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4392488" cy="585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Aquae Iasae\IMG_20210706_11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81900" cy="59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Aquae Iasae\IMG_20210706_11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58462" cy="5544616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Aquae Iasae\IMG_20210706_112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176464" cy="55686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Fire was lit and hot air circulated through hollow bricks.</a:t>
            </a:r>
            <a:endParaRPr lang="hr-H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Aquae Iasae\IMG_20210706_11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76464" cy="5568618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Aquae Iasae\IMG_20210706_11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rin\My Documents\Aquae Iasae\IMG_20210706_113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986" y="548680"/>
            <a:ext cx="4320480" cy="5760640"/>
          </a:xfrm>
          <a:prstGeom prst="rect">
            <a:avLst/>
          </a:prstGeom>
          <a:noFill/>
        </p:spPr>
      </p:pic>
      <p:pic>
        <p:nvPicPr>
          <p:cNvPr id="1026" name="Picture 2" descr="C:\Documents and Settings\Marin\My Documents\IMG_20210706_113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Aquae Iasae\IMG_20210706_11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35416" cy="595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Prikaz na zaslonu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Adrijana</cp:lastModifiedBy>
  <cp:revision>6</cp:revision>
  <dcterms:created xsi:type="dcterms:W3CDTF">2021-06-22T11:45:20Z</dcterms:created>
  <dcterms:modified xsi:type="dcterms:W3CDTF">2021-09-07T09:07:06Z</dcterms:modified>
</cp:coreProperties>
</file>