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DBA5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b="1" dirty="0" smtClean="0"/>
              <a:t>“How Roman are you?”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2020-1-DE03-KA229-077527_5</a:t>
            </a:r>
            <a:endParaRPr lang="hr-HR" dirty="0"/>
          </a:p>
        </p:txBody>
      </p:sp>
      <p:pic>
        <p:nvPicPr>
          <p:cNvPr id="5" name="Picture 4" descr="C:\Documents and Settings\Marin\My Documents\ROMAN , logo, 2 banera\logo erasmus_p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8"/>
            <a:ext cx="1624137" cy="1584176"/>
          </a:xfrm>
          <a:prstGeom prst="rect">
            <a:avLst/>
          </a:prstGeom>
          <a:noFill/>
        </p:spPr>
      </p:pic>
      <p:pic>
        <p:nvPicPr>
          <p:cNvPr id="6" name="Picture 5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301208"/>
            <a:ext cx="3998913" cy="105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  ROMAN DAYS 2023</a:t>
            </a:r>
            <a:endParaRPr lang="hr-HR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6612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June 2023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arin\My Documents\Rimski dani 2023\IMG_20230616_18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945292" cy="5832648"/>
          </a:xfrm>
          <a:prstGeom prst="rect">
            <a:avLst/>
          </a:prstGeom>
          <a:noFill/>
        </p:spPr>
      </p:pic>
      <p:pic>
        <p:nvPicPr>
          <p:cNvPr id="9218" name="Picture 2" descr="C:\Documents and Settings\Marin\My Documents\Rimski dani 2023\IMG_20230617_193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691533" cy="58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For a moment we fellt like we were in ancient</a:t>
            </a:r>
            <a:br>
              <a:rPr lang="hr-HR" sz="2400" dirty="0" smtClean="0"/>
            </a:br>
            <a:r>
              <a:rPr lang="hr-HR" sz="2400" dirty="0" smtClean="0"/>
              <a:t>                           Roman Empire.</a:t>
            </a:r>
            <a:endParaRPr lang="hr-HR" sz="2400" dirty="0"/>
          </a:p>
        </p:txBody>
      </p:sp>
      <p:pic>
        <p:nvPicPr>
          <p:cNvPr id="10242" name="Picture 2" descr="C:\Documents and Settings\Marin\My Documents\Rimski dani 2023\IMG_20230616_18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68344" cy="431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692696"/>
            <a:ext cx="4320480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861048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festival Roman Days was held from June 16 to June 18 2023.</a:t>
            </a:r>
            <a:br>
              <a:rPr lang="hr-HR" sz="2400" dirty="0" smtClean="0"/>
            </a:br>
            <a:r>
              <a:rPr lang="hr-HR" sz="2400" dirty="0" smtClean="0"/>
              <a:t>It is called Decenalija. </a:t>
            </a:r>
            <a:br>
              <a:rPr lang="hr-HR" sz="2400" dirty="0" smtClean="0"/>
            </a:br>
            <a:r>
              <a:rPr lang="hr-HR" sz="2400" b="1" dirty="0" smtClean="0"/>
              <a:t>Decennalia </a:t>
            </a:r>
            <a:r>
              <a:rPr lang="hr-HR" sz="2400" dirty="0" smtClean="0"/>
              <a:t>(or </a:t>
            </a:r>
            <a:r>
              <a:rPr lang="hr-HR" sz="2400" b="1" dirty="0" smtClean="0"/>
              <a:t>Decennia</a:t>
            </a:r>
            <a:r>
              <a:rPr lang="hr-HR" sz="2400" dirty="0" smtClean="0"/>
              <a:t>, from Latin </a:t>
            </a:r>
            <a:r>
              <a:rPr lang="hr-HR" sz="2400" i="1" dirty="0" smtClean="0"/>
              <a:t>decennium </a:t>
            </a:r>
            <a:r>
              <a:rPr lang="hr-HR" sz="2400" dirty="0" smtClean="0"/>
              <a:t>- "tenth anniversary"; </a:t>
            </a:r>
            <a:r>
              <a:rPr lang="hr-HR" sz="2400" i="1" dirty="0" smtClean="0"/>
              <a:t>decem</a:t>
            </a:r>
            <a:r>
              <a:rPr lang="hr-HR" sz="2400" dirty="0" smtClean="0"/>
              <a:t>, "ten" + </a:t>
            </a:r>
            <a:r>
              <a:rPr lang="hr-HR" sz="2400" i="1" dirty="0" smtClean="0"/>
              <a:t>annus</a:t>
            </a:r>
            <a:r>
              <a:rPr lang="hr-HR" sz="2400" dirty="0" smtClean="0"/>
              <a:t>, "year") were Ancient Roman  festivals celebrated with games every ten years </a:t>
            </a:r>
            <a:r>
              <a:rPr lang="hr-HR" sz="2400" dirty="0" smtClean="0"/>
              <a:t>Roman emperors.</a:t>
            </a:r>
            <a:endParaRPr lang="hr-HR" sz="2400" dirty="0" smtClean="0"/>
          </a:p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Rimski dani 2023\IMG_20230617_19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7"/>
            <a:ext cx="8136904" cy="45770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9087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event attracted thousands of visitors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Osnovna škola Bartola Kašića actively participated. </a:t>
            </a:r>
            <a:br>
              <a:rPr lang="hr-HR" sz="2400" dirty="0" smtClean="0"/>
            </a:br>
            <a:r>
              <a:rPr lang="hr-HR" sz="2400" dirty="0" smtClean="0"/>
              <a:t>We had an exhibition and sales stand where we informed the visitors about the project and sold products made by our pupils.</a:t>
            </a:r>
            <a:br>
              <a:rPr lang="hr-HR" sz="2400" dirty="0" smtClean="0"/>
            </a:br>
            <a:r>
              <a:rPr lang="hr-HR" sz="2400" dirty="0" smtClean="0"/>
              <a:t>Both pupils and teachers took turns at the stand for three days.</a:t>
            </a:r>
            <a:endParaRPr lang="hr-HR" sz="2400" dirty="0"/>
          </a:p>
        </p:txBody>
      </p:sp>
      <p:pic>
        <p:nvPicPr>
          <p:cNvPr id="1026" name="Picture 2" descr="C:\Documents and Settings\Marin\My Documents\Rimski dani 2023\IMG-20230616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Rimski dani 2023\IMG_20230616_182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72400" cy="459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During the festival, </a:t>
            </a:r>
            <a:r>
              <a:rPr lang="hr-HR" sz="2400" b="1" dirty="0" smtClean="0"/>
              <a:t>Vinkovci </a:t>
            </a:r>
            <a:r>
              <a:rPr lang="hr-HR" sz="2400" dirty="0" smtClean="0"/>
              <a:t>changed its name and became</a:t>
            </a:r>
            <a:br>
              <a:rPr lang="hr-HR" sz="2400" dirty="0" smtClean="0"/>
            </a:br>
            <a:r>
              <a:rPr lang="hr-HR" sz="2400" b="1" dirty="0" smtClean="0"/>
              <a:t>                                   Rimkovci.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Marin\My Documents\Rimski dani 2023\IMG-20230616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408379" cy="2556284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Rimski dani 2023\IMG_20230616_180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555998" cy="2562749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Rimski dani 2023\IMG_20230617_18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4550006" cy="2664296"/>
          </a:xfrm>
          <a:prstGeom prst="rect">
            <a:avLst/>
          </a:prstGeom>
          <a:noFill/>
        </p:spPr>
      </p:pic>
      <p:pic>
        <p:nvPicPr>
          <p:cNvPr id="2054" name="Picture 6" descr="C:\Documents and Settings\Marin\My Documents\Rimski dani 2023\1687102036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634573" cy="26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Marin\My Documents\Rimski dani 2023\IMG-20230616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2304256" cy="3072341"/>
          </a:xfrm>
          <a:prstGeom prst="rect">
            <a:avLst/>
          </a:prstGeom>
          <a:noFill/>
        </p:spPr>
      </p:pic>
      <p:pic>
        <p:nvPicPr>
          <p:cNvPr id="3074" name="Picture 2" descr="C:\Documents and Settings\Marin\My Documents\Rimski dani 2023\IMG_20230618_10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672408" cy="5554138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Rimski dani 2023\IMG_20230616_181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2" y="476672"/>
            <a:ext cx="4352482" cy="2448272"/>
          </a:xfrm>
          <a:prstGeom prst="rect">
            <a:avLst/>
          </a:prstGeom>
          <a:noFill/>
        </p:spPr>
      </p:pic>
      <p:pic>
        <p:nvPicPr>
          <p:cNvPr id="3078" name="Picture 6" descr="C:\Documents and Settings\Marin\My Documents\Rimski dani 2023\IMG-20230616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852936"/>
            <a:ext cx="2610290" cy="348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Rimski dani 2023\IMG_20230617_18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858371" cy="4680520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Rimski dani 2023\IMG_20230617_192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672408" cy="4787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There were lots of interesting things to see and do for children and adults.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Marin\My Documents\Rimski dani 2023\IMG_20230617_193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2808312" cy="3547643"/>
          </a:xfrm>
          <a:prstGeom prst="rect">
            <a:avLst/>
          </a:prstGeom>
          <a:noFill/>
        </p:spPr>
      </p:pic>
      <p:pic>
        <p:nvPicPr>
          <p:cNvPr id="8196" name="Picture 4" descr="C:\Documents and Settings\Marin\My Documents\Rimski dani 2023\1687030357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3240360" cy="3502834"/>
          </a:xfrm>
          <a:prstGeom prst="rect">
            <a:avLst/>
          </a:prstGeom>
          <a:noFill/>
        </p:spPr>
      </p:pic>
      <p:pic>
        <p:nvPicPr>
          <p:cNvPr id="8194" name="Picture 2" descr="C:\Documents and Settings\Marin\My Documents\Rimski dani 2023\IMG_20230617_183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4102993" cy="2710111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Rimski dani 2023\16871017800777882611819970132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741985" cy="268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72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6</cp:revision>
  <dcterms:created xsi:type="dcterms:W3CDTF">2023-06-18T16:48:24Z</dcterms:created>
  <dcterms:modified xsi:type="dcterms:W3CDTF">2023-06-19T14:06:42Z</dcterms:modified>
</cp:coreProperties>
</file>