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5" r:id="rId6"/>
    <p:sldId id="259" r:id="rId7"/>
    <p:sldId id="268" r:id="rId8"/>
    <p:sldId id="267" r:id="rId9"/>
    <p:sldId id="261" r:id="rId10"/>
    <p:sldId id="266" r:id="rId11"/>
    <p:sldId id="262" r:id="rId12"/>
    <p:sldId id="263" r:id="rId13"/>
    <p:sldId id="264" r:id="rId1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4DBC-54B6-4145-A294-CA69DC5FCB16}" type="datetimeFigureOut">
              <a:rPr lang="hr-HR" smtClean="0"/>
              <a:pPr/>
              <a:t>30.6.2021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54C7-6F3E-465C-9149-FA2C55D1F0E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4DBC-54B6-4145-A294-CA69DC5FCB16}" type="datetimeFigureOut">
              <a:rPr lang="hr-HR" smtClean="0"/>
              <a:pPr/>
              <a:t>30.6.2021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54C7-6F3E-465C-9149-FA2C55D1F0E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4DBC-54B6-4145-A294-CA69DC5FCB16}" type="datetimeFigureOut">
              <a:rPr lang="hr-HR" smtClean="0"/>
              <a:pPr/>
              <a:t>30.6.2021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54C7-6F3E-465C-9149-FA2C55D1F0E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4DBC-54B6-4145-A294-CA69DC5FCB16}" type="datetimeFigureOut">
              <a:rPr lang="hr-HR" smtClean="0"/>
              <a:pPr/>
              <a:t>30.6.2021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54C7-6F3E-465C-9149-FA2C55D1F0E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4DBC-54B6-4145-A294-CA69DC5FCB16}" type="datetimeFigureOut">
              <a:rPr lang="hr-HR" smtClean="0"/>
              <a:pPr/>
              <a:t>30.6.2021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54C7-6F3E-465C-9149-FA2C55D1F0E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4DBC-54B6-4145-A294-CA69DC5FCB16}" type="datetimeFigureOut">
              <a:rPr lang="hr-HR" smtClean="0"/>
              <a:pPr/>
              <a:t>30.6.2021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54C7-6F3E-465C-9149-FA2C55D1F0E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4DBC-54B6-4145-A294-CA69DC5FCB16}" type="datetimeFigureOut">
              <a:rPr lang="hr-HR" smtClean="0"/>
              <a:pPr/>
              <a:t>30.6.2021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54C7-6F3E-465C-9149-FA2C55D1F0E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4DBC-54B6-4145-A294-CA69DC5FCB16}" type="datetimeFigureOut">
              <a:rPr lang="hr-HR" smtClean="0"/>
              <a:pPr/>
              <a:t>30.6.2021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54C7-6F3E-465C-9149-FA2C55D1F0E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4DBC-54B6-4145-A294-CA69DC5FCB16}" type="datetimeFigureOut">
              <a:rPr lang="hr-HR" smtClean="0"/>
              <a:pPr/>
              <a:t>30.6.2021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54C7-6F3E-465C-9149-FA2C55D1F0E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4DBC-54B6-4145-A294-CA69DC5FCB16}" type="datetimeFigureOut">
              <a:rPr lang="hr-HR" smtClean="0"/>
              <a:pPr/>
              <a:t>30.6.2021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54C7-6F3E-465C-9149-FA2C55D1F0E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4DBC-54B6-4145-A294-CA69DC5FCB16}" type="datetimeFigureOut">
              <a:rPr lang="hr-HR" smtClean="0"/>
              <a:pPr/>
              <a:t>30.6.2021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54C7-6F3E-465C-9149-FA2C55D1F0E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A4DBC-54B6-4145-A294-CA69DC5FCB16}" type="datetimeFigureOut">
              <a:rPr lang="hr-HR" smtClean="0"/>
              <a:pPr/>
              <a:t>30.6.2021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F54C7-6F3E-465C-9149-FA2C55D1F0E1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548680"/>
            <a:ext cx="3960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Osnovna škola Bartola Kašića</a:t>
            </a:r>
            <a:br>
              <a:rPr lang="hr-HR" dirty="0" smtClean="0"/>
            </a:br>
            <a:r>
              <a:rPr lang="hr-HR" dirty="0" smtClean="0"/>
              <a:t>Vinkovci </a:t>
            </a:r>
            <a:br>
              <a:rPr lang="hr-HR" dirty="0" smtClean="0"/>
            </a:br>
            <a:r>
              <a:rPr lang="hr-HR" dirty="0" smtClean="0"/>
              <a:t>Erasmus+ project 2020-2022</a:t>
            </a:r>
            <a:br>
              <a:rPr lang="hr-HR" dirty="0" smtClean="0"/>
            </a:br>
            <a:r>
              <a:rPr lang="hr-HR" b="1" dirty="0" smtClean="0"/>
              <a:t>How Roman are you?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2020-01-DE03-KA229-077527_5</a:t>
            </a:r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2195736" y="3068960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 DAYS 2021</a:t>
            </a:r>
            <a:endParaRPr lang="hr-H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Marin\My Documents\ZASTAVE i LOGO, SCC, W.A.T.E.R\ROMAN,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76672"/>
            <a:ext cx="1661510" cy="1656405"/>
          </a:xfrm>
          <a:prstGeom prst="rect">
            <a:avLst/>
          </a:prstGeom>
          <a:noFill/>
        </p:spPr>
      </p:pic>
      <p:pic>
        <p:nvPicPr>
          <p:cNvPr id="7" name="Picture 6" descr="C:\Documents and Settings\Marin\My Documents\ZASTAVE i LOGO, SCC, W.A.T.E.R\DISCLAIMER, LOGO, AMPEU\eu_flag_co_funded_pos_rgb_righ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5157192"/>
            <a:ext cx="3665601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55576" y="594928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June 2021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Marin\My Documents\Rimski dani 2021\IMG-20210625-WA0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4131000" cy="5508000"/>
          </a:xfrm>
          <a:prstGeom prst="rect">
            <a:avLst/>
          </a:prstGeom>
          <a:noFill/>
        </p:spPr>
      </p:pic>
      <p:pic>
        <p:nvPicPr>
          <p:cNvPr id="9219" name="Picture 3" descr="C:\Documents and Settings\Marin\My Documents\Rimski dani 2021\IMG-20210625-WA0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764704"/>
            <a:ext cx="3944721" cy="550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Marin\My Documents\Rimski dani 2021\IMG_20210625_1726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501008"/>
            <a:ext cx="3758275" cy="2818706"/>
          </a:xfrm>
          <a:prstGeom prst="rect">
            <a:avLst/>
          </a:prstGeom>
          <a:noFill/>
        </p:spPr>
      </p:pic>
      <p:pic>
        <p:nvPicPr>
          <p:cNvPr id="5123" name="Picture 3" descr="C:\Documents and Settings\Marin\My Documents\Rimski dani 2021\IMG_20210626_1009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76672"/>
            <a:ext cx="3744416" cy="2808312"/>
          </a:xfrm>
          <a:prstGeom prst="rect">
            <a:avLst/>
          </a:prstGeom>
          <a:noFill/>
        </p:spPr>
      </p:pic>
      <p:pic>
        <p:nvPicPr>
          <p:cNvPr id="5125" name="Picture 5" descr="C:\Documents and Settings\Marin\My Documents\Rimski dani 2021\IMG-20210625-WA0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5" y="476672"/>
            <a:ext cx="4421392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Marin\My Documents\Rimski dani 2021\IMG-20210625-WA0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7122368" cy="5341776"/>
          </a:xfrm>
          <a:prstGeom prst="rect">
            <a:avLst/>
          </a:prstGeom>
          <a:noFill/>
        </p:spPr>
      </p:pic>
      <p:pic>
        <p:nvPicPr>
          <p:cNvPr id="6146" name="Picture 2" descr="C:\Documents and Settings\Marin\My Documents\Rimski dani 2021\IMG_20210625_1732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980728"/>
            <a:ext cx="4032448" cy="5391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Marin\My Documents\Rimski dani 2021\IMG_20210625_1717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548680"/>
            <a:ext cx="2736304" cy="3636482"/>
          </a:xfrm>
          <a:prstGeom prst="rect">
            <a:avLst/>
          </a:prstGeom>
          <a:noFill/>
        </p:spPr>
      </p:pic>
      <p:pic>
        <p:nvPicPr>
          <p:cNvPr id="7171" name="Picture 3" descr="C:\Documents and Settings\Marin\My Documents\Rimski dani 2021\IMG_20210625_1732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548680"/>
            <a:ext cx="2630481" cy="3672408"/>
          </a:xfrm>
          <a:prstGeom prst="rect">
            <a:avLst/>
          </a:prstGeom>
          <a:noFill/>
        </p:spPr>
      </p:pic>
      <p:pic>
        <p:nvPicPr>
          <p:cNvPr id="7172" name="Picture 4" descr="C:\Documents and Settings\Marin\My Documents\Rimski dani 2021\IMG_20210625_1733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149080"/>
            <a:ext cx="2952328" cy="2214246"/>
          </a:xfrm>
          <a:prstGeom prst="rect">
            <a:avLst/>
          </a:prstGeom>
          <a:noFill/>
        </p:spPr>
      </p:pic>
      <p:pic>
        <p:nvPicPr>
          <p:cNvPr id="7173" name="Picture 5" descr="C:\Documents and Settings\Marin\My Documents\Rimski dani 2021\IMG_20210625_1700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3" y="3789040"/>
            <a:ext cx="3552395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764704"/>
            <a:ext cx="8208912" cy="5560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Pupils and teachers of Osnovna škola Bartola Kašića took part in the ninth </a:t>
            </a:r>
            <a:r>
              <a:rPr lang="hr-HR" sz="2400" b="1" dirty="0" smtClean="0"/>
              <a:t>Roman Days</a:t>
            </a:r>
            <a:r>
              <a:rPr lang="hr-HR" sz="2400" dirty="0" smtClean="0"/>
              <a:t>, which were held in Vinkovci on June 25 and June 26 2021. This event is dedicated to the history and  the influence of Rome on the city of Vinkovci. </a:t>
            </a:r>
            <a:br>
              <a:rPr lang="hr-HR" sz="2400" dirty="0" smtClean="0"/>
            </a:br>
            <a:r>
              <a:rPr lang="hr-HR" sz="2400" dirty="0" smtClean="0"/>
              <a:t>This year the motto was </a:t>
            </a:r>
            <a:br>
              <a:rPr lang="hr-HR" sz="2400" dirty="0" smtClean="0"/>
            </a:br>
            <a:r>
              <a:rPr lang="hr-HR" sz="2400" b="1" i="1" dirty="0" smtClean="0"/>
              <a:t>“Diem natalem felicem tibi, auguste noster Valentiniane” </a:t>
            </a: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>(Happy birthday, Valentinian, our emperor) because Roman emperor Valentinian was born in 321 A.D. in Vinkovci (Colonia Aurelia Cibalae).</a:t>
            </a:r>
            <a:br>
              <a:rPr lang="hr-HR" sz="2400" dirty="0" smtClean="0"/>
            </a:br>
            <a:r>
              <a:rPr lang="hr-HR" sz="1200" dirty="0" smtClean="0"/>
              <a:t/>
            </a:r>
            <a:br>
              <a:rPr lang="hr-HR" sz="1200" dirty="0" smtClean="0"/>
            </a:br>
            <a:r>
              <a:rPr lang="hr-HR" sz="2400" dirty="0" smtClean="0"/>
              <a:t>During two days, pupils presented our project and sold products of our cooperative at the stand: ceramics (bowls, tiles with Latin sayings and medallions  with the image of Emperor Valens), canvas bags and different decorations. </a:t>
            </a:r>
            <a:br>
              <a:rPr lang="hr-HR" sz="2400" dirty="0" smtClean="0"/>
            </a:br>
            <a:endParaRPr lang="hr-HR" sz="2400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arin\My Documents\Rimski dani 2021\16247012867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76672"/>
            <a:ext cx="3168352" cy="4359785"/>
          </a:xfrm>
          <a:prstGeom prst="rect">
            <a:avLst/>
          </a:prstGeom>
          <a:noFill/>
        </p:spPr>
      </p:pic>
      <p:pic>
        <p:nvPicPr>
          <p:cNvPr id="2051" name="Picture 3" descr="C:\Documents and Settings\Marin\My Documents\Rimski dani 2021\16247005344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6672"/>
            <a:ext cx="3456384" cy="5946040"/>
          </a:xfrm>
          <a:prstGeom prst="rect">
            <a:avLst/>
          </a:prstGeom>
          <a:noFill/>
        </p:spPr>
      </p:pic>
      <p:pic>
        <p:nvPicPr>
          <p:cNvPr id="2052" name="Picture 4" descr="C:\Documents and Settings\Marin\My Documents\Rimski dani 2021\Rimski dani, progra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573016"/>
            <a:ext cx="3672408" cy="3080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Marin\My Documents\Rimski dani 2021\IMG_20210625_1807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3936437" cy="2952328"/>
          </a:xfrm>
          <a:prstGeom prst="rect">
            <a:avLst/>
          </a:prstGeom>
          <a:noFill/>
        </p:spPr>
      </p:pic>
      <p:pic>
        <p:nvPicPr>
          <p:cNvPr id="1027" name="Picture 3" descr="C:\Documents and Settings\Marin\My Documents\Rimski dani 2021\IMG_20210625_1709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04664"/>
            <a:ext cx="3960440" cy="2970330"/>
          </a:xfrm>
          <a:prstGeom prst="rect">
            <a:avLst/>
          </a:prstGeom>
          <a:noFill/>
        </p:spPr>
      </p:pic>
      <p:pic>
        <p:nvPicPr>
          <p:cNvPr id="1028" name="Picture 4" descr="C:\Documents and Settings\Marin\My Documents\Rimski dani 2021\IMG_20210625_1743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7" y="3495683"/>
            <a:ext cx="3943538" cy="2957653"/>
          </a:xfrm>
          <a:prstGeom prst="rect">
            <a:avLst/>
          </a:prstGeom>
          <a:noFill/>
        </p:spPr>
      </p:pic>
      <p:pic>
        <p:nvPicPr>
          <p:cNvPr id="1029" name="Picture 5" descr="C:\Documents and Settings\Marin\My Documents\Rimski dani 2021\16247010566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501008"/>
            <a:ext cx="3960440" cy="297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Marin\My Documents\Rimski dani 2021\IMG_20210625_1711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20888"/>
            <a:ext cx="5256584" cy="3966332"/>
          </a:xfrm>
          <a:prstGeom prst="rect">
            <a:avLst/>
          </a:prstGeom>
          <a:noFill/>
        </p:spPr>
      </p:pic>
      <p:pic>
        <p:nvPicPr>
          <p:cNvPr id="8195" name="Picture 3" descr="C:\Documents and Settings\Marin\My Documents\Rimski dani 2021\IMG_20210625_1716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32657"/>
            <a:ext cx="4874121" cy="3114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Marin\My Documents\Rimski dani 2021\16247007548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60648"/>
            <a:ext cx="2699739" cy="3832202"/>
          </a:xfrm>
          <a:prstGeom prst="rect">
            <a:avLst/>
          </a:prstGeom>
          <a:noFill/>
        </p:spPr>
      </p:pic>
      <p:pic>
        <p:nvPicPr>
          <p:cNvPr id="3075" name="Picture 3" descr="C:\Documents and Settings\Marin\My Documents\Rimski dani 2021\1624700934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068960"/>
            <a:ext cx="2700000" cy="3499784"/>
          </a:xfrm>
          <a:prstGeom prst="rect">
            <a:avLst/>
          </a:prstGeom>
          <a:noFill/>
        </p:spPr>
      </p:pic>
      <p:pic>
        <p:nvPicPr>
          <p:cNvPr id="3076" name="Picture 4" descr="C:\Documents and Settings\Marin\My Documents\Rimski dani 2021\IMG_20210625_1721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060848"/>
            <a:ext cx="3456384" cy="4568972"/>
          </a:xfrm>
          <a:prstGeom prst="rect">
            <a:avLst/>
          </a:prstGeom>
          <a:noFill/>
        </p:spPr>
      </p:pic>
      <p:pic>
        <p:nvPicPr>
          <p:cNvPr id="3078" name="Picture 6" descr="C:\Documents and Settings\Marin\My Documents\Rimski dani 2021\received_859280498270903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260648"/>
            <a:ext cx="3456384" cy="2190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Marin\My Documents\New FPreuz.older (2)\IMG-20210628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4032448" cy="3024336"/>
          </a:xfrm>
          <a:prstGeom prst="rect">
            <a:avLst/>
          </a:prstGeom>
          <a:noFill/>
        </p:spPr>
      </p:pic>
      <p:pic>
        <p:nvPicPr>
          <p:cNvPr id="1027" name="Picture 3" descr="C:\Documents and Settings\Marin\My Documents\New FPreuz.older (2)\IMG-20210628-WA0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573016"/>
            <a:ext cx="4032000" cy="3024000"/>
          </a:xfrm>
          <a:prstGeom prst="rect">
            <a:avLst/>
          </a:prstGeom>
          <a:noFill/>
        </p:spPr>
      </p:pic>
      <p:pic>
        <p:nvPicPr>
          <p:cNvPr id="1028" name="Picture 4" descr="C:\Documents and Settings\Marin\My Documents\New FPreuz.older (2)\IMG-20210628-WA0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836712"/>
            <a:ext cx="3816424" cy="52015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Marin\My Documents\IMG-20210625-WA0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7534275" cy="5638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35696" y="476672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On Friday morning we started setting up the stand</a:t>
            </a:r>
            <a:endParaRPr lang="hr-HR" sz="2000" dirty="0"/>
          </a:p>
        </p:txBody>
      </p:sp>
      <p:pic>
        <p:nvPicPr>
          <p:cNvPr id="2" name="Picture 2" descr="C:\Documents and Settings\Marin\My Documents\ROMAN,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6511" y="3199328"/>
            <a:ext cx="704849" cy="7016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Marin\My Documents\Rimski dani 2021\IMG_20210625_1656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4500319" cy="4824536"/>
          </a:xfrm>
          <a:prstGeom prst="rect">
            <a:avLst/>
          </a:prstGeom>
          <a:noFill/>
        </p:spPr>
      </p:pic>
      <p:pic>
        <p:nvPicPr>
          <p:cNvPr id="4099" name="Picture 3" descr="C:\Documents and Settings\Marin\My Documents\Rimski dani 2021\IMG_20210625_1651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836712"/>
            <a:ext cx="3674456" cy="2664296"/>
          </a:xfrm>
          <a:prstGeom prst="rect">
            <a:avLst/>
          </a:prstGeom>
          <a:noFill/>
        </p:spPr>
      </p:pic>
      <p:pic>
        <p:nvPicPr>
          <p:cNvPr id="4101" name="Picture 5" descr="C:\Documents and Settings\Marin\My Documents\Rimski dani 2021\IMG_20210625_1648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645024"/>
            <a:ext cx="3672408" cy="2754306"/>
          </a:xfrm>
          <a:prstGeom prst="rect">
            <a:avLst/>
          </a:prstGeom>
          <a:noFill/>
        </p:spPr>
      </p:pic>
      <p:pic>
        <p:nvPicPr>
          <p:cNvPr id="5" name="Picture 2" descr="C:\Documents and Settings\Marin\My Documents\ROMAN, 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4293096"/>
            <a:ext cx="792088" cy="701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65</Words>
  <Application>Microsoft Office PowerPoint</Application>
  <PresentationFormat>On-screen Show (4:3)</PresentationFormat>
  <Paragraphs>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Marin Marsic</dc:creator>
  <cp:lastModifiedBy>Marin Marsic</cp:lastModifiedBy>
  <cp:revision>10</cp:revision>
  <dcterms:created xsi:type="dcterms:W3CDTF">2021-06-22T11:45:20Z</dcterms:created>
  <dcterms:modified xsi:type="dcterms:W3CDTF">2021-06-30T13:56:46Z</dcterms:modified>
</cp:coreProperties>
</file>