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220200" y="261756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6000" b="1" u="sng" strike="noStrike" spc="-1">
                <a:solidFill>
                  <a:srgbClr val="000000"/>
                </a:solidFill>
                <a:uFillTx/>
                <a:latin typeface="Calibri Light"/>
                <a:ea typeface="DejaVu Sans"/>
              </a:rPr>
              <a:t>PODUZETNICI</a:t>
            </a:r>
            <a:endParaRPr lang="hr-HR" sz="60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648000" y="5904000"/>
            <a:ext cx="9978480" cy="46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Nika Brkić 8.a</a:t>
            </a:r>
            <a:endParaRPr lang="hr-HR" sz="2800" b="0" strike="noStrike" spc="-1">
              <a:latin typeface="Arial"/>
            </a:endParaRPr>
          </a:p>
        </p:txBody>
      </p:sp>
      <p:sp>
        <p:nvSpPr>
          <p:cNvPr id="78" name="TextShape 3"/>
          <p:cNvSpPr txBox="1"/>
          <p:nvPr/>
        </p:nvSpPr>
        <p:spPr>
          <a:xfrm>
            <a:off x="648000" y="685800"/>
            <a:ext cx="4032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hr-HR" sz="1800" b="0" strike="noStrike" spc="-1">
                <a:latin typeface="Arial"/>
              </a:rPr>
              <a:t>Osnovna škola Bartola Kašića</a:t>
            </a:r>
            <a:r>
              <a:t/>
            </a:r>
            <a:br/>
            <a:r>
              <a:rPr lang="hr-HR" sz="1800" b="0" strike="noStrike" spc="-1">
                <a:latin typeface="Arial"/>
              </a:rPr>
              <a:t>Vinkovci</a:t>
            </a:r>
            <a:r>
              <a:t/>
            </a:r>
            <a:br/>
            <a:r>
              <a:rPr lang="hr-HR" sz="1800" b="0" strike="noStrike" spc="-1">
                <a:latin typeface="Arial"/>
              </a:rPr>
              <a:t>Erasmus+  2020-2022</a:t>
            </a:r>
            <a:r>
              <a:t/>
            </a:r>
            <a:br/>
            <a:r>
              <a:rPr lang="hr-HR" sz="1800" b="1" strike="noStrike" spc="-1">
                <a:latin typeface="Arial"/>
              </a:rPr>
              <a:t>S.O.F.T. - Start Our Future Today</a:t>
            </a:r>
            <a:endParaRPr lang="hr-HR" sz="1800" b="0" strike="noStrike" spc="-1">
              <a:latin typeface="Arial"/>
            </a:endParaRPr>
          </a:p>
        </p:txBody>
      </p:sp>
      <p:pic>
        <p:nvPicPr>
          <p:cNvPr id="5" name="Picture 4" descr="C:\Documents and Settings\Marin\My Documents\ZASTAVE i LOGO, SCC, W.A.T.E.R\DISCLAIMER, LOGO, AMPEU\eu_flag_co_funded_pos_rgb_rig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5085184"/>
            <a:ext cx="4385681" cy="12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arin\My Documents\SOF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336" y="620688"/>
            <a:ext cx="2398713" cy="15081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-2145240" y="-1378080"/>
            <a:ext cx="7689240" cy="26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hr-HR" sz="60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              </a:t>
            </a:r>
            <a:r>
              <a:rPr lang="hr-HR" sz="48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Mate Rimac</a:t>
            </a:r>
            <a:endParaRPr lang="hr-HR" sz="48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296000" y="1244520"/>
            <a:ext cx="9552528" cy="33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• Mate Rimac, hrvatski je inovator, poduzetnik te osnivač i  </a:t>
            </a:r>
            <a:r>
              <a:rPr dirty="0"/>
              <a:t/>
            </a:r>
            <a:br>
              <a:rPr dirty="0"/>
            </a:br>
            <a:r>
              <a:rPr lang="hr-HR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direktor tvrtki Rimac Automobili i Greyp Bikes. </a:t>
            </a:r>
            <a:endParaRPr lang="hr-HR" sz="4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Rođenje: 1988. (dob 32 godine), Livno, BiH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lang="hr-HR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Obrazovanje: Visoko Učilište VERN (2007.–2010.)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hr-HR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Poznat po: osnivač i direktor tvrtki Rimac Automobili i </a:t>
            </a:r>
            <a:r>
              <a:rPr lang="hr-HR" sz="4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Greyp Bikes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hr-HR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Poslodavac: Rimac Automobili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hr-HR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Nagrada: Red Danice hrvatske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hr-HR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Proizvod: Automobil Rimac</a:t>
            </a:r>
            <a:endParaRPr lang="hr-HR" sz="4800" b="0" strike="noStrike" spc="-1" dirty="0">
              <a:latin typeface="Arial"/>
            </a:endParaRPr>
          </a:p>
        </p:txBody>
      </p:sp>
      <p:pic>
        <p:nvPicPr>
          <p:cNvPr id="112" name="Slika 4"/>
          <p:cNvPicPr/>
          <p:nvPr/>
        </p:nvPicPr>
        <p:blipFill>
          <a:blip r:embed="rId2" cstate="print"/>
          <a:stretch/>
        </p:blipFill>
        <p:spPr>
          <a:xfrm>
            <a:off x="6168008" y="3645024"/>
            <a:ext cx="4696944" cy="2736304"/>
          </a:xfrm>
          <a:prstGeom prst="rect">
            <a:avLst/>
          </a:prstGeom>
          <a:ln>
            <a:noFill/>
          </a:ln>
        </p:spPr>
      </p:pic>
      <p:pic>
        <p:nvPicPr>
          <p:cNvPr id="113" name="Slika 5"/>
          <p:cNvPicPr/>
          <p:nvPr/>
        </p:nvPicPr>
        <p:blipFill>
          <a:blip r:embed="rId3" cstate="print"/>
          <a:stretch/>
        </p:blipFill>
        <p:spPr>
          <a:xfrm>
            <a:off x="1847528" y="4365104"/>
            <a:ext cx="3168352" cy="20882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38080" y="77828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3024000" y="2319120"/>
            <a:ext cx="6912000" cy="46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6000" b="0" strike="noStrike" spc="-1">
                <a:solidFill>
                  <a:srgbClr val="000000"/>
                </a:solidFill>
                <a:latin typeface="Calibri"/>
                <a:ea typeface="DejaVu Sans"/>
              </a:rPr>
              <a:t>HVALA</a:t>
            </a:r>
            <a:r>
              <a:rPr lang="hr-HR" sz="7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hr-HR" sz="60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PAŽNJI</a:t>
            </a:r>
            <a:r>
              <a:rPr lang="hr-HR" sz="6600" b="0" strike="noStrike" spc="-1">
                <a:solidFill>
                  <a:srgbClr val="000000"/>
                </a:solidFill>
                <a:latin typeface="Calibri"/>
                <a:ea typeface="DejaVu Sans"/>
              </a:rPr>
              <a:t>!</a:t>
            </a:r>
            <a:endParaRPr lang="hr-HR" sz="6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64760" y="216000"/>
            <a:ext cx="9614520" cy="10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Anita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Lucia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Roddick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936000" y="1224000"/>
            <a:ext cx="9516600" cy="404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• Anita Lucia Roddick, DBE bila je britanska poslovna žena, aktivistica za ljudska prava i kampanja za zaštitu okoliša, najpoznatija kao osnivačica The Body Shop, kozmetičke tvrtke koja proizvodi i prodaje na malo prirodne kozmetičke proizvode koji su oblikovali etički konzumerizam. 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Rođenje: 23. listopada 1942., Littlehampton, Ujedinjeno Kraljevstvo 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Preminula: 10. rujna 2007., St Richard's Hospital, Chichester, Ujedinjeno Kraljevstvo 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Obrazovanje: Bath Spa University </a:t>
            </a:r>
            <a:r>
              <a:t/>
            </a:r>
            <a:br/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Proizvod: Kozmetički proizvodi</a:t>
            </a:r>
            <a:endParaRPr lang="hr-HR" sz="2800" b="0" strike="noStrike" spc="-1">
              <a:latin typeface="Arial"/>
            </a:endParaRPr>
          </a:p>
        </p:txBody>
      </p:sp>
      <p:pic>
        <p:nvPicPr>
          <p:cNvPr id="81" name="Slika 4"/>
          <p:cNvPicPr/>
          <p:nvPr/>
        </p:nvPicPr>
        <p:blipFill>
          <a:blip r:embed="rId2" cstate="print"/>
          <a:stretch/>
        </p:blipFill>
        <p:spPr>
          <a:xfrm>
            <a:off x="8280360" y="3813480"/>
            <a:ext cx="2879280" cy="2665800"/>
          </a:xfrm>
          <a:prstGeom prst="rect">
            <a:avLst/>
          </a:prstGeom>
          <a:ln>
            <a:noFill/>
          </a:ln>
        </p:spPr>
      </p:pic>
      <p:pic>
        <p:nvPicPr>
          <p:cNvPr id="82" name="Slika 5"/>
          <p:cNvPicPr/>
          <p:nvPr/>
        </p:nvPicPr>
        <p:blipFill>
          <a:blip r:embed="rId3" cstate="print"/>
          <a:stretch/>
        </p:blipFill>
        <p:spPr>
          <a:xfrm rot="21582000">
            <a:off x="5494320" y="3822480"/>
            <a:ext cx="2562120" cy="256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20000" y="-144000"/>
            <a:ext cx="1036728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Martha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Stewart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936000" y="833040"/>
            <a:ext cx="950652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5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• Martha Helen Stewart američka je maloprodajna poduzetnica, spisateljica, televizijska osoba i bivša manekenka. Kao osnivačica Marthe Stewart Living Omnimedia, uspjeh je stekla raznim poslovnim pothvatima, uključujući izdavaštvo, emitiranje, trgovinu i e-trgovinu.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Rođenje: 3. kolovoza 1941. (dob 79 godina), Jersey City, New Jersey, SAD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Neto vrijednost: US$638 milijun/a (2011)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Proizvod: Proizvodi obogaćeni CBD-om </a:t>
            </a: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(proizvodi za kućne ljubimce, kozmetika…)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TV emisije: Martha Stewart Show, Martha Stewart’s 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/>
            </a:r>
            <a:br>
              <a:rPr lang="hr-H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</a:br>
            <a:r>
              <a:rPr lang="hr-H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Cooking 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School, Martha Knows Best,</a:t>
            </a:r>
            <a:endParaRPr lang="hr-HR" sz="2800" b="0" strike="noStrike" spc="-1" dirty="0">
              <a:latin typeface="Arial"/>
            </a:endParaRPr>
          </a:p>
        </p:txBody>
      </p:sp>
      <p:pic>
        <p:nvPicPr>
          <p:cNvPr id="85" name="Slika 4"/>
          <p:cNvPicPr/>
          <p:nvPr/>
        </p:nvPicPr>
        <p:blipFill>
          <a:blip r:embed="rId2" cstate="print"/>
          <a:stretch/>
        </p:blipFill>
        <p:spPr>
          <a:xfrm>
            <a:off x="8256240" y="2996952"/>
            <a:ext cx="3240360" cy="3096344"/>
          </a:xfrm>
          <a:prstGeom prst="rect">
            <a:avLst/>
          </a:prstGeom>
          <a:ln>
            <a:noFill/>
          </a:ln>
        </p:spPr>
      </p:pic>
      <p:pic>
        <p:nvPicPr>
          <p:cNvPr id="86" name="Slika 5"/>
          <p:cNvPicPr/>
          <p:nvPr/>
        </p:nvPicPr>
        <p:blipFill>
          <a:blip r:embed="rId3" cstate="print"/>
          <a:stretch/>
        </p:blipFill>
        <p:spPr>
          <a:xfrm>
            <a:off x="5447928" y="4725144"/>
            <a:ext cx="2663640" cy="177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76000" y="14400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Denise Coates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720000" y="987840"/>
            <a:ext cx="9794520" cy="404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• Denise Coates CBE je poslovna 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žena, 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osnivačica i zajednički direktor tvrtke za kockanje na mreži Bet365. U listopadu 2019. časopis Forbes procijenio je neto vrijednost Coatesa na 12,2 milijarde dolara.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Rođenje: 26. rujna 1967. (dob 53 godine), Stoke-on-Trent, Ujedinjeno Kraljevstvo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Proizvod: Bet365 (kladionica)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Neto vrijednost: 9,7 milijardi USD (2020.) Forbes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Knjige: Feel It Real! A Guided Approach to Bringing the Law of Attraction Into Your Life</a:t>
            </a:r>
            <a:r>
              <a:rPr dirty="0"/>
              <a:t/>
            </a:r>
            <a:br>
              <a:rPr dirty="0"/>
            </a:br>
            <a:endParaRPr lang="hr-HR" sz="2800" b="0" strike="noStrike" spc="-1" dirty="0">
              <a:latin typeface="Arial"/>
            </a:endParaRPr>
          </a:p>
        </p:txBody>
      </p:sp>
      <p:pic>
        <p:nvPicPr>
          <p:cNvPr id="89" name="Slika 4"/>
          <p:cNvPicPr/>
          <p:nvPr/>
        </p:nvPicPr>
        <p:blipFill>
          <a:blip r:embed="rId2" cstate="print"/>
          <a:stretch/>
        </p:blipFill>
        <p:spPr>
          <a:xfrm>
            <a:off x="6960096" y="4509120"/>
            <a:ext cx="2951280" cy="1770480"/>
          </a:xfrm>
          <a:prstGeom prst="rect">
            <a:avLst/>
          </a:prstGeom>
          <a:ln>
            <a:noFill/>
          </a:ln>
        </p:spPr>
      </p:pic>
      <p:pic>
        <p:nvPicPr>
          <p:cNvPr id="90" name="Slika 5"/>
          <p:cNvPicPr/>
          <p:nvPr/>
        </p:nvPicPr>
        <p:blipFill>
          <a:blip r:embed="rId3" cstate="print"/>
          <a:stretch/>
        </p:blipFill>
        <p:spPr>
          <a:xfrm>
            <a:off x="2999656" y="4509120"/>
            <a:ext cx="3527280" cy="179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48000" y="216000"/>
            <a:ext cx="849528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Ruth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Marianna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Handler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60000" y="977040"/>
            <a:ext cx="127432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• Ruth Marianna Handler bila je američka poslovna žena i izumiteljica. Bila je predsjednica proizvođača igračaka Mattel Inc., a 1959. izumila je lutku  </a:t>
            </a:r>
            <a:r>
              <a:t/>
            </a:r>
            <a:br/>
            <a:r>
              <a:rPr lang="hr-HR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Barbie </a:t>
            </a: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koja je prodana u više od milijardu primjeraka širom svijeta. 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Rođenje: 4. studenoga 1916., Denver, Colorado, SAD 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Preminula: 27. 4. 2002., Century City, Kalifornija, SAD 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Proizvod: Lutka Barbie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Obrazovanje: Sveučilište Denver</a:t>
            </a:r>
            <a:r>
              <a:t/>
            </a:r>
            <a:br/>
            <a:endParaRPr lang="hr-HR" sz="2800" b="0" strike="noStrike" spc="-1">
              <a:latin typeface="Arial"/>
            </a:endParaRPr>
          </a:p>
        </p:txBody>
      </p:sp>
      <p:pic>
        <p:nvPicPr>
          <p:cNvPr id="93" name="Slika 4"/>
          <p:cNvPicPr/>
          <p:nvPr/>
        </p:nvPicPr>
        <p:blipFill>
          <a:blip r:embed="rId2" cstate="print"/>
          <a:stretch/>
        </p:blipFill>
        <p:spPr>
          <a:xfrm>
            <a:off x="8352000" y="2488320"/>
            <a:ext cx="2953080" cy="3919680"/>
          </a:xfrm>
          <a:prstGeom prst="rect">
            <a:avLst/>
          </a:prstGeom>
          <a:ln>
            <a:noFill/>
          </a:ln>
        </p:spPr>
      </p:pic>
      <p:pic>
        <p:nvPicPr>
          <p:cNvPr id="94" name="Slika 5"/>
          <p:cNvPicPr/>
          <p:nvPr/>
        </p:nvPicPr>
        <p:blipFill>
          <a:blip r:embed="rId3" cstate="print"/>
          <a:stretch/>
        </p:blipFill>
        <p:spPr>
          <a:xfrm>
            <a:off x="5127120" y="3384000"/>
            <a:ext cx="3224160" cy="322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720000" y="186480"/>
            <a:ext cx="1012068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William Henry „Bill” Gates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576000" y="1238400"/>
            <a:ext cx="9776520" cy="46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9000" lnSpcReduction="20000"/>
          </a:bodyPr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William Henry "Bill" Gates III. američki je poslovni magnat, filantrop, druga najbogatija osoba na svijetu, prvi najbogatiji Amerikanac i direktor Microsofta, softverske tvrtke koju je pokrenuo s Paulom Allenom.  </a:t>
            </a:r>
            <a:r>
              <a:t/>
            </a:r>
            <a:br/>
            <a:r>
              <a:t/>
            </a:r>
            <a:br/>
            <a:r>
              <a:rPr lang="hr-H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Rođenje: 28. listopada 1955. (dob 65 godina), Seattle, Washington, SAD </a:t>
            </a:r>
            <a:r>
              <a:t/>
            </a:r>
            <a:br/>
            <a:r>
              <a:t/>
            </a:r>
            <a:br/>
            <a:r>
              <a:rPr lang="hr-H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Bogatstvo: 96,5 milijarda dolara (travanj 2019.) </a:t>
            </a:r>
            <a:r>
              <a:t/>
            </a:r>
            <a:br/>
            <a:r>
              <a:t/>
            </a:r>
            <a:br/>
            <a:r>
              <a:rPr lang="hr-H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Poznat po: Microsoft </a:t>
            </a:r>
            <a:r>
              <a:t/>
            </a:r>
            <a:br/>
            <a:r>
              <a:t/>
            </a:r>
            <a:br/>
            <a:r>
              <a:rPr lang="hr-H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Neto vrijednost: 119,3 milijarde USD </a:t>
            </a:r>
            <a:endParaRPr lang="hr-HR" sz="4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4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 </a:t>
            </a:r>
            <a:r>
              <a:rPr lang="hr-H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Proizvod: Microsoft</a:t>
            </a:r>
            <a:endParaRPr lang="hr-HR" sz="3600" b="0" strike="noStrike" spc="-1">
              <a:latin typeface="Arial"/>
            </a:endParaRPr>
          </a:p>
        </p:txBody>
      </p:sp>
      <p:pic>
        <p:nvPicPr>
          <p:cNvPr id="97" name="Slika 4"/>
          <p:cNvPicPr/>
          <p:nvPr/>
        </p:nvPicPr>
        <p:blipFill>
          <a:blip r:embed="rId2" cstate="print"/>
          <a:stretch/>
        </p:blipFill>
        <p:spPr>
          <a:xfrm>
            <a:off x="8280000" y="3468960"/>
            <a:ext cx="2795040" cy="2795040"/>
          </a:xfrm>
          <a:prstGeom prst="rect">
            <a:avLst/>
          </a:prstGeom>
          <a:ln>
            <a:noFill/>
          </a:ln>
        </p:spPr>
      </p:pic>
      <p:pic>
        <p:nvPicPr>
          <p:cNvPr id="98" name="Slika 5"/>
          <p:cNvPicPr/>
          <p:nvPr/>
        </p:nvPicPr>
        <p:blipFill>
          <a:blip r:embed="rId3" cstate="print"/>
          <a:stretch/>
        </p:blipFill>
        <p:spPr>
          <a:xfrm>
            <a:off x="3642840" y="4721040"/>
            <a:ext cx="4205160" cy="190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080000" y="91440"/>
            <a:ext cx="943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Elon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Reeve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Musk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152000" y="1293480"/>
            <a:ext cx="7931520" cy="42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• Elon Reeve Musk je južnoafrički investitor, inženjer, i izumitelj. Osnivač je, glavni izvršni direktor i glavni tehnološki suradnik SpaceX-a; suosnivač, investitor, izvršni direktor i arhitekt proizvoda Tesla Inc.; supredsjedatelj OpenAI; osnivač i glavni izvršni direktor Neuralink-a i osnivač The Boring Company. 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Rođenje: 28. lipnja 1971. (dob 49 godina), Pretoria, Južna Afrika 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Bogatstvo: 19,6 milijarda dolara (travanj 2018.) 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Neto vrijednost: 132,1 milijarda USD (2020.)  </a:t>
            </a:r>
            <a:r>
              <a:t/>
            </a:r>
            <a:br/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Proizvod: Spacex, PayPal, Tesla inc. i mnogi drugi</a:t>
            </a:r>
            <a:r>
              <a:t/>
            </a:r>
            <a:br/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Obrazovanje: Sveučilište u Pennsylvaniji (1991.–1997.)</a:t>
            </a:r>
            <a:endParaRPr lang="hr-HR" sz="2800" b="0" strike="noStrike" spc="-1">
              <a:latin typeface="Arial"/>
            </a:endParaRPr>
          </a:p>
        </p:txBody>
      </p:sp>
      <p:pic>
        <p:nvPicPr>
          <p:cNvPr id="101" name="Slika 4"/>
          <p:cNvPicPr/>
          <p:nvPr/>
        </p:nvPicPr>
        <p:blipFill>
          <a:blip r:embed="rId2" cstate="print"/>
          <a:stretch/>
        </p:blipFill>
        <p:spPr>
          <a:xfrm>
            <a:off x="8685000" y="2616120"/>
            <a:ext cx="2618640" cy="393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648000" y="0"/>
            <a:ext cx="9866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Mark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Elliot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Zuckerberg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360000" y="1253160"/>
            <a:ext cx="1015452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5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• Mark Elliot Zuckerberg je američki računalni programer, </a:t>
            </a:r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vlasnik-direktor i glavni kreator najveće socijalno društvene </a:t>
            </a:r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internetske stranice Facebooka koja je osnovana kao privatno</a:t>
            </a:r>
            <a:r>
              <a:t/>
            </a:r>
            <a:br/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poduzeće 2004. godine.  </a:t>
            </a:r>
            <a:r>
              <a:t/>
            </a:r>
            <a:br/>
            <a:r>
              <a:t/>
            </a:r>
            <a:br/>
            <a:r>
              <a:rPr lang="hr-H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Rođenje: 14. svibnja 1984. (dob 36 godina), White Plains, New York, SAD </a:t>
            </a:r>
            <a:r>
              <a:t/>
            </a:r>
            <a:br/>
            <a:r>
              <a:t/>
            </a:r>
            <a:br/>
            <a:r>
              <a:rPr lang="hr-H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Proizvod: Facebook</a:t>
            </a:r>
            <a:r>
              <a:t/>
            </a:r>
            <a:br/>
            <a:r>
              <a:t/>
            </a:r>
            <a:br/>
            <a:r>
              <a:rPr lang="hr-H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Neto vrijednost: 102 milijarde USD (2020.) Forbes </a:t>
            </a:r>
            <a:r>
              <a:t/>
            </a:r>
            <a:br/>
            <a:r>
              <a:t/>
            </a:r>
            <a:br/>
            <a:r>
              <a:rPr lang="hr-H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Bogatstvo: 74,1 milijarda dolara (ožujak 2018.) </a:t>
            </a:r>
            <a:r>
              <a:t/>
            </a:r>
            <a:br/>
            <a:r>
              <a:t/>
            </a:r>
            <a:br/>
            <a:r>
              <a:rPr lang="hr-H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hr-H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Obrazovanje: Sveučilište Harvard (2002.–2004.)</a:t>
            </a:r>
            <a:r>
              <a:t/>
            </a:r>
            <a:br/>
            <a:endParaRPr lang="hr-HR" sz="2800" b="0" strike="noStrike" spc="-1">
              <a:latin typeface="Arial"/>
            </a:endParaRPr>
          </a:p>
        </p:txBody>
      </p:sp>
      <p:pic>
        <p:nvPicPr>
          <p:cNvPr id="104" name="Slika 4"/>
          <p:cNvPicPr/>
          <p:nvPr/>
        </p:nvPicPr>
        <p:blipFill>
          <a:blip r:embed="rId2" cstate="print"/>
          <a:stretch/>
        </p:blipFill>
        <p:spPr>
          <a:xfrm>
            <a:off x="7200000" y="3288960"/>
            <a:ext cx="3263040" cy="3263040"/>
          </a:xfrm>
          <a:prstGeom prst="rect">
            <a:avLst/>
          </a:prstGeom>
          <a:ln>
            <a:noFill/>
          </a:ln>
        </p:spPr>
      </p:pic>
      <p:pic>
        <p:nvPicPr>
          <p:cNvPr id="105" name="Slika 5"/>
          <p:cNvPicPr/>
          <p:nvPr/>
        </p:nvPicPr>
        <p:blipFill>
          <a:blip r:embed="rId3" cstate="print"/>
          <a:stretch/>
        </p:blipFill>
        <p:spPr>
          <a:xfrm>
            <a:off x="8669160" y="605160"/>
            <a:ext cx="1698840" cy="169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04000" y="27180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Enzo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Anselmo</a:t>
            </a:r>
            <a:r>
              <a:rPr lang="hr-H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hr-HR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Ferrari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556920" y="1337400"/>
            <a:ext cx="1038672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• Enzo Anselmo Ferrari je bio talijanski vozač trkaćih automobila i poduzetnik, te osnivač momčadi Scuderia Ferrari, kao i automobilske marke Ferrari. Bio je poznat kao il Commendatore i il Drake. U svojim posljednjim godinama </a:t>
            </a: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života nazivan je inženjerom i velikim starcem.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Rođenje: 18. veljače 1898., Modena, Italija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Preminuo: 14. kolovoza 1988., Modena, Italija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Proizvod: Automobil Ferrari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Knjige: The Enzo Ferrari Story, Il secondo è il 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/>
            </a:r>
            <a:br>
              <a:rPr lang="hr-H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</a:br>
            <a:r>
              <a:rPr lang="hr-H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primo 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dei perdenti: Enzo Ferrari in parole sue</a:t>
            </a:r>
            <a:r>
              <a:rPr dirty="0"/>
              <a:t/>
            </a:r>
            <a:br>
              <a:rPr dirty="0"/>
            </a:br>
            <a:endParaRPr lang="hr-HR" sz="2800" b="0" strike="noStrike" spc="-1" dirty="0">
              <a:latin typeface="Arial"/>
            </a:endParaRPr>
          </a:p>
        </p:txBody>
      </p:sp>
      <p:pic>
        <p:nvPicPr>
          <p:cNvPr id="108" name="Slika 4"/>
          <p:cNvPicPr/>
          <p:nvPr/>
        </p:nvPicPr>
        <p:blipFill>
          <a:blip r:embed="rId2" cstate="print"/>
          <a:stretch/>
        </p:blipFill>
        <p:spPr>
          <a:xfrm>
            <a:off x="8976320" y="2996952"/>
            <a:ext cx="2232248" cy="2808312"/>
          </a:xfrm>
          <a:prstGeom prst="rect">
            <a:avLst/>
          </a:prstGeom>
          <a:ln>
            <a:noFill/>
          </a:ln>
        </p:spPr>
      </p:pic>
      <p:pic>
        <p:nvPicPr>
          <p:cNvPr id="109" name="Slika 5"/>
          <p:cNvPicPr/>
          <p:nvPr/>
        </p:nvPicPr>
        <p:blipFill>
          <a:blip r:embed="rId3" cstate="print"/>
          <a:stretch/>
        </p:blipFill>
        <p:spPr>
          <a:xfrm>
            <a:off x="6888088" y="2636912"/>
            <a:ext cx="1872208" cy="24482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301</Words>
  <Application>Microsoft Office PowerPoint</Application>
  <PresentationFormat>Custom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 Rimac</dc:title>
  <dc:subject/>
  <dc:creator>Nika BRKIĆ</dc:creator>
  <dc:description/>
  <cp:lastModifiedBy>Marin Marsic</cp:lastModifiedBy>
  <cp:revision>15</cp:revision>
  <dcterms:created xsi:type="dcterms:W3CDTF">2020-11-29T18:20:36Z</dcterms:created>
  <dcterms:modified xsi:type="dcterms:W3CDTF">2021-02-15T15:46:05Z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11</vt:i4>
  </property>
</Properties>
</file>