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5EF4-8072-44D0-973E-C5AC46EA41FA}" type="datetimeFigureOut">
              <a:rPr lang="hr-HR" smtClean="0"/>
              <a:pPr/>
              <a:t>13.5.2022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915CF-12B9-44FA-BE49-AFEC5D2BC6A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Vinkovci</a:t>
            </a:r>
            <a:br>
              <a:rPr lang="hr-HR" dirty="0" smtClean="0"/>
            </a:br>
            <a:r>
              <a:rPr lang="hr-HR" dirty="0" smtClean="0"/>
              <a:t>Erasmus+ project 2020-2023</a:t>
            </a:r>
            <a:br>
              <a:rPr lang="hr-HR" dirty="0" smtClean="0"/>
            </a:br>
            <a:r>
              <a:rPr lang="hr-HR" b="1" dirty="0" smtClean="0"/>
              <a:t>S.O.F.T. – Start our future today</a:t>
            </a:r>
            <a:br>
              <a:rPr lang="hr-HR" b="1" dirty="0" smtClean="0"/>
            </a:br>
            <a:r>
              <a:rPr lang="hr-HR" dirty="0" smtClean="0"/>
              <a:t>2020-1-PL01-KA229-081533_4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321297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MY FUTURE PROFESSION</a:t>
            </a:r>
            <a:endParaRPr lang="hr-H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7332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May 2022</a:t>
            </a:r>
            <a:endParaRPr lang="hr-HR" dirty="0"/>
          </a:p>
        </p:txBody>
      </p:sp>
      <p:pic>
        <p:nvPicPr>
          <p:cNvPr id="1026" name="Picture 2" descr="C:\Documents and Settings\Marin\My Documents\ZASTAVE i LOGO, SCC, W.A.T.E.R\SOF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0688"/>
            <a:ext cx="1894657" cy="1191214"/>
          </a:xfrm>
          <a:prstGeom prst="rect">
            <a:avLst/>
          </a:prstGeom>
          <a:noFill/>
        </p:spPr>
      </p:pic>
      <p:pic>
        <p:nvPicPr>
          <p:cNvPr id="8" name="Picture 7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373216"/>
            <a:ext cx="3161545" cy="8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Marin\My Documents\Srednje škole 2022\IMG_20220513_092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64896" cy="45365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47664" y="692696"/>
            <a:ext cx="4376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           Restoration of old furniture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Marin\My Documents\Srednje škole 2022\IMG_20220513_091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36881" cy="446449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83671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W</a:t>
            </a:r>
            <a:r>
              <a:rPr lang="en-US" sz="2400" dirty="0" err="1" smtClean="0"/>
              <a:t>oodworking</a:t>
            </a:r>
            <a:r>
              <a:rPr lang="en-US" sz="2400" dirty="0" smtClean="0"/>
              <a:t> workshops equipped with modern machines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arin\My Documents\Srednje škole 2022\IMG_20220513_102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56992"/>
            <a:ext cx="5436096" cy="3057804"/>
          </a:xfrm>
          <a:prstGeom prst="rect">
            <a:avLst/>
          </a:prstGeom>
          <a:noFill/>
        </p:spPr>
      </p:pic>
      <p:pic>
        <p:nvPicPr>
          <p:cNvPr id="13315" name="Picture 3" descr="C:\Documents and Settings\Marin\My Documents\Srednje škole 2022\IMG_20220513_102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588865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Marin\My Documents\Srednje škole 2022\IMG_20220513_09293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312368" cy="5884692"/>
          </a:xfrm>
          <a:prstGeom prst="rect">
            <a:avLst/>
          </a:prstGeom>
          <a:noFill/>
        </p:spPr>
      </p:pic>
      <p:pic>
        <p:nvPicPr>
          <p:cNvPr id="12291" name="Picture 3" descr="C:\Documents and Settings\Marin\My Documents\Srednje škole 2022\IMG_20220513_101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4534470" cy="25019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4008" y="119675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Technical school also has lots of computers for mechatronics students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Marin\My Documents\Srednje škole 2022\IMG_20220513_103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728859" cy="434748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47664" y="908720"/>
            <a:ext cx="457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      Agricultural and forestry school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Marin\My Documents\Srednje škole 2022\IMG_20220513_104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736525" cy="2664296"/>
          </a:xfrm>
          <a:prstGeom prst="rect">
            <a:avLst/>
          </a:prstGeom>
          <a:noFill/>
        </p:spPr>
      </p:pic>
      <p:pic>
        <p:nvPicPr>
          <p:cNvPr id="15364" name="Picture 4" descr="C:\Documents and Settings\Marin\My Documents\Srednje škole 2022\IMG_20220513_104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04189"/>
            <a:ext cx="4320480" cy="2492786"/>
          </a:xfrm>
          <a:prstGeom prst="rect">
            <a:avLst/>
          </a:prstGeom>
          <a:noFill/>
        </p:spPr>
      </p:pic>
      <p:pic>
        <p:nvPicPr>
          <p:cNvPr id="15365" name="Picture 5" descr="C:\Documents and Settings\Marin\My Documents\Srednje škole 2022\IMG_20220513_10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789040"/>
            <a:ext cx="4408490" cy="2479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76470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Students grow vegetables, flowers, fruits, make jams, apple chips, etc. and learn about agricultural machinery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Srednje škole 2022\IMG_20220513_08531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816424" cy="57007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427984" y="908720"/>
            <a:ext cx="4248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/>
              <a:t>F</a:t>
            </a:r>
            <a:r>
              <a:rPr lang="en-US" sz="2200" dirty="0" smtClean="0"/>
              <a:t>our </a:t>
            </a:r>
            <a:r>
              <a:rPr lang="hr-HR" sz="2200" dirty="0" smtClean="0"/>
              <a:t>secondary schools in Vinkovci </a:t>
            </a:r>
            <a:r>
              <a:rPr lang="en-US" sz="2200" dirty="0" smtClean="0"/>
              <a:t> schools organized an </a:t>
            </a:r>
            <a:r>
              <a:rPr lang="hr-HR" sz="2200" dirty="0" smtClean="0"/>
              <a:t>O</a:t>
            </a:r>
            <a:r>
              <a:rPr lang="en-US" sz="2200" dirty="0" smtClean="0"/>
              <a:t>pen </a:t>
            </a:r>
            <a:r>
              <a:rPr lang="hr-HR" sz="2200" dirty="0" smtClean="0"/>
              <a:t>Doors Day</a:t>
            </a:r>
            <a:r>
              <a:rPr lang="en-US" sz="2200" dirty="0" smtClean="0"/>
              <a:t> </a:t>
            </a:r>
            <a:r>
              <a:rPr lang="hr-HR" sz="2200" dirty="0" smtClean="0"/>
              <a:t>on 13 May </a:t>
            </a:r>
            <a:r>
              <a:rPr lang="en-US" sz="2200" dirty="0" smtClean="0"/>
              <a:t>to show eighth grade</a:t>
            </a:r>
            <a:r>
              <a:rPr lang="hr-HR" sz="2200" dirty="0" smtClean="0"/>
              <a:t>rs from primary </a:t>
            </a:r>
            <a:r>
              <a:rPr lang="en-US" sz="2200" dirty="0" smtClean="0"/>
              <a:t> school</a:t>
            </a:r>
            <a:r>
              <a:rPr lang="hr-HR" sz="2200" dirty="0" smtClean="0"/>
              <a:t>s</a:t>
            </a:r>
            <a:r>
              <a:rPr lang="hr-HR" sz="2200" dirty="0"/>
              <a:t> </a:t>
            </a:r>
            <a:r>
              <a:rPr lang="en-US" sz="2200" dirty="0" smtClean="0"/>
              <a:t>what opportunities they have for </a:t>
            </a:r>
            <a:r>
              <a:rPr lang="hr-HR" sz="2200" dirty="0" smtClean="0"/>
              <a:t>further education and choosing their future profession.</a:t>
            </a:r>
            <a:endParaRPr lang="hr-HR" sz="2200" dirty="0"/>
          </a:p>
        </p:txBody>
      </p:sp>
      <p:pic>
        <p:nvPicPr>
          <p:cNvPr id="2051" name="Picture 3" descr="C:\Documents and Settings\Marin\My Documents\Srednje škole 2022\IMG_20220513_085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4"/>
            <a:ext cx="489654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Srednje škole 2022\IMG_20220513_10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323478" cy="5904656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Srednje škole 2022\IMG_20220513_11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2736304" cy="3324949"/>
          </a:xfrm>
          <a:prstGeom prst="rect">
            <a:avLst/>
          </a:prstGeom>
          <a:noFill/>
        </p:spPr>
      </p:pic>
      <p:pic>
        <p:nvPicPr>
          <p:cNvPr id="4" name="Picture 2" descr="C:\Documents and Settings\Marin\My Documents\Srednje škole 2022\IMG_20220513_090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8429" y="3933056"/>
            <a:ext cx="4616019" cy="25990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1052736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There was an exhibition in the hall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Marin\My Documents\Srednje škole 2022\IMG_20220513_085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024336" cy="2648232"/>
          </a:xfrm>
          <a:prstGeom prst="rect">
            <a:avLst/>
          </a:prstGeom>
          <a:noFill/>
        </p:spPr>
      </p:pic>
      <p:pic>
        <p:nvPicPr>
          <p:cNvPr id="4100" name="Picture 4" descr="C:\Documents and Settings\Marin\My Documents\Srednje škole 2022\IMG_20220513_085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4700015" cy="2643758"/>
          </a:xfrm>
          <a:prstGeom prst="rect">
            <a:avLst/>
          </a:prstGeom>
          <a:noFill/>
        </p:spPr>
      </p:pic>
      <p:pic>
        <p:nvPicPr>
          <p:cNvPr id="4101" name="Picture 5" descr="C:\Documents and Settings\Marin\My Documents\Srednje škole 2022\IMG_20220513_085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86" y="692696"/>
            <a:ext cx="4731954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8144" y="414908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Medical and veterinary school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\My Documents\Srednje škole 2022\IMG_20220513_085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60014" cy="4481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90872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Blood pressure measurement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Marin\My Documents\Srednje škole 2022\IMG_20220513_094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933056"/>
            <a:ext cx="4572000" cy="2571750"/>
          </a:xfrm>
          <a:prstGeom prst="rect">
            <a:avLst/>
          </a:prstGeom>
          <a:noFill/>
        </p:spPr>
      </p:pic>
      <p:pic>
        <p:nvPicPr>
          <p:cNvPr id="6148" name="Picture 4" descr="C:\Documents and Settings\Marin\My Documents\Srednje škole 2022\IMG_20220513_094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120375" cy="5543600"/>
          </a:xfrm>
          <a:prstGeom prst="rect">
            <a:avLst/>
          </a:prstGeom>
          <a:noFill/>
        </p:spPr>
      </p:pic>
      <p:pic>
        <p:nvPicPr>
          <p:cNvPr id="6149" name="Picture 5" descr="C:\Documents and Settings\Marin\My Documents\Srednje škole 2022\IMG_20220513_110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80728"/>
            <a:ext cx="3900656" cy="29498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1560" y="404664"/>
            <a:ext cx="76328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   </a:t>
            </a:r>
            <a:r>
              <a:rPr lang="hr-HR" sz="2600" b="1" dirty="0" smtClean="0"/>
              <a:t>Vocational school</a:t>
            </a:r>
            <a:r>
              <a:rPr lang="hr-HR" sz="2600" dirty="0" smtClean="0"/>
              <a:t>:  </a:t>
            </a:r>
            <a:r>
              <a:rPr lang="hr-HR" sz="2400" dirty="0" smtClean="0"/>
              <a:t>Future chefs and confectioners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rin\My Documents\Srednje škole 2022\IMG_20220513_110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1" y="3573016"/>
            <a:ext cx="4880429" cy="2747681"/>
          </a:xfrm>
          <a:prstGeom prst="rect">
            <a:avLst/>
          </a:prstGeom>
          <a:noFill/>
        </p:spPr>
      </p:pic>
      <p:pic>
        <p:nvPicPr>
          <p:cNvPr id="7171" name="Picture 3" descr="C:\Documents and Settings\Marin\My Documents\Srednje škole 2022\IMG_20220513_095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28918"/>
            <a:ext cx="2880320" cy="5117320"/>
          </a:xfrm>
          <a:prstGeom prst="rect">
            <a:avLst/>
          </a:prstGeom>
          <a:noFill/>
        </p:spPr>
      </p:pic>
      <p:pic>
        <p:nvPicPr>
          <p:cNvPr id="7172" name="Picture 4" descr="C:\Documents and Settings\Marin\My Documents\Srednje škole 2022\IMG_20220513_095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92696"/>
            <a:ext cx="4860220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Hairdressers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arin\My Documents\Srednje škole 2022\IMG_20220513_095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3024336" cy="5373187"/>
          </a:xfrm>
          <a:prstGeom prst="rect">
            <a:avLst/>
          </a:prstGeom>
          <a:noFill/>
        </p:spPr>
      </p:pic>
      <p:pic>
        <p:nvPicPr>
          <p:cNvPr id="8195" name="Picture 3" descr="C:\Documents and Settings\Marin\My Documents\Srednje škole 2022\IMG_20220513_11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3600400" cy="544695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15616" y="47667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F</a:t>
            </a:r>
            <a:r>
              <a:rPr lang="hr-HR" sz="2400" dirty="0" smtClean="0"/>
              <a:t>ashion designers and tailors prepared a fashion show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Marin\My Documents\Srednje škole 2022\IMG_20220513_091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6552728" cy="3685910"/>
          </a:xfrm>
          <a:prstGeom prst="rect">
            <a:avLst/>
          </a:prstGeom>
          <a:noFill/>
        </p:spPr>
      </p:pic>
      <p:pic>
        <p:nvPicPr>
          <p:cNvPr id="9220" name="Picture 4" descr="C:\Documents and Settings\Marin\My Documents\Srednje škole 2022\IMG_20220513_091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4680520" cy="26353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52120" y="1052736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C</a:t>
            </a:r>
            <a:r>
              <a:rPr lang="hr-HR" sz="2400" dirty="0" smtClean="0"/>
              <a:t>arpentry technicians must be able to draw well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135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6</cp:revision>
  <dcterms:created xsi:type="dcterms:W3CDTF">2022-05-13T14:13:07Z</dcterms:created>
  <dcterms:modified xsi:type="dcterms:W3CDTF">2022-05-13T15:03:31Z</dcterms:modified>
</cp:coreProperties>
</file>