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31.png" ContentType="image/pn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41.jpeg" ContentType="image/jpeg"/>
  <Override PartName="/ppt/media/image30.png" ContentType="image/pn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99">
            <a:alpha val="35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11640" y="476640"/>
            <a:ext cx="3671640" cy="15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Osnovna škola Bartola Kašića</a:t>
            </a:r>
            <a:br/>
            <a:r>
              <a:rPr b="0" lang="hr-HR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Vinkovci, Croatia</a:t>
            </a:r>
            <a:br/>
            <a:r>
              <a:rPr b="0" lang="hr-HR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Erasmus+ project 2020-2023</a:t>
            </a:r>
            <a:br/>
            <a:r>
              <a:rPr b="1" lang="hr-HR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How Roman are you?</a:t>
            </a:r>
            <a:br/>
            <a:r>
              <a:rPr b="0" lang="hr-HR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2020-1-DE03-KA229-077527</a:t>
            </a:r>
            <a:endParaRPr b="0" lang="hr-HR" sz="19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619640" y="2925000"/>
            <a:ext cx="55440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4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  </a:t>
            </a:r>
            <a:r>
              <a:rPr b="0" lang="hr-HR" sz="4800" spc="-1" strike="noStrike">
                <a:solidFill>
                  <a:srgbClr val="523227"/>
                </a:solidFill>
                <a:latin typeface="Calibri"/>
                <a:ea typeface="DejaVu Sans"/>
              </a:rPr>
              <a:t>Meeting in Vinkovci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755640" y="5733360"/>
            <a:ext cx="237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May 2022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6876360" y="404640"/>
            <a:ext cx="1732680" cy="1727640"/>
          </a:xfrm>
          <a:prstGeom prst="rect">
            <a:avLst/>
          </a:prstGeom>
          <a:ln>
            <a:noFill/>
          </a:ln>
        </p:spPr>
      </p:pic>
      <p:pic>
        <p:nvPicPr>
          <p:cNvPr id="45" name="Picture 7" descr=""/>
          <p:cNvPicPr/>
          <p:nvPr/>
        </p:nvPicPr>
        <p:blipFill>
          <a:blip r:embed="rId2"/>
          <a:stretch/>
        </p:blipFill>
        <p:spPr>
          <a:xfrm>
            <a:off x="3528000" y="5373360"/>
            <a:ext cx="3556800" cy="935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39640" y="620640"/>
            <a:ext cx="82803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Activities at the </a:t>
            </a:r>
            <a:r>
              <a:rPr b="1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museum: 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learning about the history of Vinkovci and ceramics workshop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539640" y="1484640"/>
            <a:ext cx="4092120" cy="2303640"/>
          </a:xfrm>
          <a:prstGeom prst="rect">
            <a:avLst/>
          </a:prstGeom>
          <a:ln>
            <a:noFill/>
          </a:ln>
        </p:spPr>
      </p:pic>
      <p:pic>
        <p:nvPicPr>
          <p:cNvPr id="74" name="Picture 3" descr=""/>
          <p:cNvPicPr/>
          <p:nvPr/>
        </p:nvPicPr>
        <p:blipFill>
          <a:blip r:embed="rId2"/>
          <a:stretch/>
        </p:blipFill>
        <p:spPr>
          <a:xfrm>
            <a:off x="539640" y="3933000"/>
            <a:ext cx="4475880" cy="2519640"/>
          </a:xfrm>
          <a:prstGeom prst="rect">
            <a:avLst/>
          </a:prstGeom>
          <a:ln>
            <a:noFill/>
          </a:ln>
        </p:spPr>
      </p:pic>
      <p:pic>
        <p:nvPicPr>
          <p:cNvPr id="75" name="Picture 4" descr=""/>
          <p:cNvPicPr/>
          <p:nvPr/>
        </p:nvPicPr>
        <p:blipFill>
          <a:blip r:embed="rId3"/>
          <a:stretch/>
        </p:blipFill>
        <p:spPr>
          <a:xfrm>
            <a:off x="4644000" y="1484640"/>
            <a:ext cx="4113720" cy="2315880"/>
          </a:xfrm>
          <a:prstGeom prst="rect">
            <a:avLst/>
          </a:prstGeom>
          <a:ln>
            <a:noFill/>
          </a:ln>
        </p:spPr>
      </p:pic>
      <p:pic>
        <p:nvPicPr>
          <p:cNvPr id="76" name="Picture 5" descr=""/>
          <p:cNvPicPr/>
          <p:nvPr/>
        </p:nvPicPr>
        <p:blipFill>
          <a:blip r:embed="rId4"/>
          <a:stretch/>
        </p:blipFill>
        <p:spPr>
          <a:xfrm>
            <a:off x="5796000" y="4149000"/>
            <a:ext cx="2087640" cy="212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11640" y="548640"/>
            <a:ext cx="7992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                              </a:t>
            </a: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Activities at the </a:t>
            </a:r>
            <a:r>
              <a:rPr b="1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Red Cross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78" name="Picture 3" descr=""/>
          <p:cNvPicPr/>
          <p:nvPr/>
        </p:nvPicPr>
        <p:blipFill>
          <a:blip r:embed="rId1"/>
          <a:stretch/>
        </p:blipFill>
        <p:spPr>
          <a:xfrm>
            <a:off x="611640" y="3789000"/>
            <a:ext cx="4535640" cy="2552760"/>
          </a:xfrm>
          <a:prstGeom prst="rect">
            <a:avLst/>
          </a:prstGeom>
          <a:ln>
            <a:noFill/>
          </a:ln>
        </p:spPr>
      </p:pic>
      <p:pic>
        <p:nvPicPr>
          <p:cNvPr id="79" name="Picture 4" descr=""/>
          <p:cNvPicPr/>
          <p:nvPr/>
        </p:nvPicPr>
        <p:blipFill>
          <a:blip r:embed="rId2"/>
          <a:stretch/>
        </p:blipFill>
        <p:spPr>
          <a:xfrm>
            <a:off x="5508000" y="1124640"/>
            <a:ext cx="2951640" cy="5244840"/>
          </a:xfrm>
          <a:prstGeom prst="rect">
            <a:avLst/>
          </a:prstGeom>
          <a:ln>
            <a:noFill/>
          </a:ln>
        </p:spPr>
      </p:pic>
      <p:pic>
        <p:nvPicPr>
          <p:cNvPr id="80" name="Picture 5" descr=""/>
          <p:cNvPicPr/>
          <p:nvPr/>
        </p:nvPicPr>
        <p:blipFill>
          <a:blip r:embed="rId3"/>
          <a:stretch/>
        </p:blipFill>
        <p:spPr>
          <a:xfrm>
            <a:off x="611640" y="1124640"/>
            <a:ext cx="4542480" cy="244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83640" y="620640"/>
            <a:ext cx="7416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Project dissemination in the city centre and raising money for the refugees from Ukraine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467640" y="1628640"/>
            <a:ext cx="8177760" cy="44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539640" y="404640"/>
            <a:ext cx="3530520" cy="479628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284000" y="1052640"/>
            <a:ext cx="35996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We donated the money to the Red Cross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85" name="Picture 3" descr=""/>
          <p:cNvPicPr/>
          <p:nvPr/>
        </p:nvPicPr>
        <p:blipFill>
          <a:blip r:embed="rId2"/>
          <a:stretch/>
        </p:blipFill>
        <p:spPr>
          <a:xfrm>
            <a:off x="3060000" y="2925000"/>
            <a:ext cx="5904000" cy="3384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83640" y="620640"/>
            <a:ext cx="7272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Reception at the mayor’s office and interviews for local television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611640" y="1772640"/>
            <a:ext cx="7992000" cy="449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55640" y="620640"/>
            <a:ext cx="734400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Trip to Ilok and Vukovar: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learning about ancient history and about the recent Croatian Homeland War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971640" y="1772640"/>
            <a:ext cx="4064760" cy="2067480"/>
          </a:xfrm>
          <a:prstGeom prst="rect">
            <a:avLst/>
          </a:prstGeom>
          <a:ln>
            <a:noFill/>
          </a:ln>
        </p:spPr>
      </p:pic>
      <p:pic>
        <p:nvPicPr>
          <p:cNvPr id="90" name="Picture 3" descr=""/>
          <p:cNvPicPr/>
          <p:nvPr/>
        </p:nvPicPr>
        <p:blipFill>
          <a:blip r:embed="rId2"/>
          <a:stretch/>
        </p:blipFill>
        <p:spPr>
          <a:xfrm>
            <a:off x="5508000" y="1772640"/>
            <a:ext cx="2669760" cy="4744440"/>
          </a:xfrm>
          <a:prstGeom prst="rect">
            <a:avLst/>
          </a:prstGeom>
          <a:ln>
            <a:noFill/>
          </a:ln>
        </p:spPr>
      </p:pic>
      <p:pic>
        <p:nvPicPr>
          <p:cNvPr id="91" name="Picture 4" descr=""/>
          <p:cNvPicPr/>
          <p:nvPr/>
        </p:nvPicPr>
        <p:blipFill>
          <a:blip r:embed="rId3"/>
          <a:stretch/>
        </p:blipFill>
        <p:spPr>
          <a:xfrm>
            <a:off x="971640" y="3933000"/>
            <a:ext cx="4031640" cy="261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 descr=""/>
          <p:cNvPicPr/>
          <p:nvPr/>
        </p:nvPicPr>
        <p:blipFill>
          <a:blip r:embed="rId1"/>
          <a:stretch/>
        </p:blipFill>
        <p:spPr>
          <a:xfrm>
            <a:off x="539640" y="548640"/>
            <a:ext cx="5754960" cy="3239640"/>
          </a:xfrm>
          <a:prstGeom prst="rect">
            <a:avLst/>
          </a:prstGeom>
          <a:ln>
            <a:noFill/>
          </a:ln>
        </p:spPr>
      </p:pic>
      <p:pic>
        <p:nvPicPr>
          <p:cNvPr id="93" name="Picture 2" descr=""/>
          <p:cNvPicPr/>
          <p:nvPr/>
        </p:nvPicPr>
        <p:blipFill>
          <a:blip r:embed="rId2"/>
          <a:stretch/>
        </p:blipFill>
        <p:spPr>
          <a:xfrm>
            <a:off x="4716000" y="4005000"/>
            <a:ext cx="3879720" cy="2303640"/>
          </a:xfrm>
          <a:prstGeom prst="rect">
            <a:avLst/>
          </a:prstGeom>
          <a:ln>
            <a:noFill/>
          </a:ln>
        </p:spPr>
      </p:pic>
      <p:pic>
        <p:nvPicPr>
          <p:cNvPr id="94" name="Picture 4" descr=""/>
          <p:cNvPicPr/>
          <p:nvPr/>
        </p:nvPicPr>
        <p:blipFill>
          <a:blip r:embed="rId3"/>
          <a:stretch/>
        </p:blipFill>
        <p:spPr>
          <a:xfrm>
            <a:off x="539640" y="4005000"/>
            <a:ext cx="4092120" cy="23036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6588360" y="980640"/>
            <a:ext cx="208764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Museum of Vučedol culture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83640" y="404640"/>
            <a:ext cx="4103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</a:t>
            </a: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Vukovar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97" name="Picture 3" descr=""/>
          <p:cNvPicPr/>
          <p:nvPr/>
        </p:nvPicPr>
        <p:blipFill>
          <a:blip r:embed="rId1"/>
          <a:stretch/>
        </p:blipFill>
        <p:spPr>
          <a:xfrm>
            <a:off x="4932000" y="188640"/>
            <a:ext cx="3239640" cy="6487560"/>
          </a:xfrm>
          <a:prstGeom prst="rect">
            <a:avLst/>
          </a:prstGeom>
          <a:ln>
            <a:noFill/>
          </a:ln>
        </p:spPr>
      </p:pic>
      <p:pic>
        <p:nvPicPr>
          <p:cNvPr id="98" name="Picture 4" descr=""/>
          <p:cNvPicPr/>
          <p:nvPr/>
        </p:nvPicPr>
        <p:blipFill>
          <a:blip r:embed="rId2"/>
          <a:stretch/>
        </p:blipFill>
        <p:spPr>
          <a:xfrm>
            <a:off x="1115640" y="1052640"/>
            <a:ext cx="3143160" cy="558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395640" y="1340640"/>
            <a:ext cx="8249760" cy="467964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971640" y="620640"/>
            <a:ext cx="7416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</a:t>
            </a: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On the top of Vukovar water tower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55640" y="620640"/>
            <a:ext cx="7488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Trip to Nature park Jankovac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5148000" y="332640"/>
            <a:ext cx="3303720" cy="6158880"/>
          </a:xfrm>
          <a:prstGeom prst="rect">
            <a:avLst/>
          </a:prstGeom>
          <a:ln>
            <a:noFill/>
          </a:ln>
        </p:spPr>
      </p:pic>
      <p:pic>
        <p:nvPicPr>
          <p:cNvPr id="103" name="Picture 3" descr=""/>
          <p:cNvPicPr/>
          <p:nvPr/>
        </p:nvPicPr>
        <p:blipFill>
          <a:blip r:embed="rId2"/>
          <a:stretch/>
        </p:blipFill>
        <p:spPr>
          <a:xfrm>
            <a:off x="611640" y="4077000"/>
            <a:ext cx="4319640" cy="2431800"/>
          </a:xfrm>
          <a:prstGeom prst="rect">
            <a:avLst/>
          </a:prstGeom>
          <a:ln>
            <a:noFill/>
          </a:ln>
        </p:spPr>
      </p:pic>
      <p:pic>
        <p:nvPicPr>
          <p:cNvPr id="104" name="Picture 4" descr=""/>
          <p:cNvPicPr/>
          <p:nvPr/>
        </p:nvPicPr>
        <p:blipFill>
          <a:blip r:embed="rId3"/>
          <a:stretch/>
        </p:blipFill>
        <p:spPr>
          <a:xfrm>
            <a:off x="611640" y="1052640"/>
            <a:ext cx="4267800" cy="280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827640" y="620640"/>
            <a:ext cx="5184000" cy="33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Osnovna škola Bartola Kašića was the host of the short-term exchange of groups of pupils 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from 22 May till 28 May 2022. 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We hosted 31 participants from five partner countries in the Erasmus + project </a:t>
            </a:r>
            <a:r>
              <a:rPr b="1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How Roman are you</a:t>
            </a: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?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Our guests came from Germany, Greece, Italy, Protugal and Spain.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47" name="Picture 2" descr=""/>
          <p:cNvPicPr/>
          <p:nvPr/>
        </p:nvPicPr>
        <p:blipFill>
          <a:blip r:embed="rId1"/>
          <a:stretch/>
        </p:blipFill>
        <p:spPr>
          <a:xfrm>
            <a:off x="971640" y="4365000"/>
            <a:ext cx="3527640" cy="1985040"/>
          </a:xfrm>
          <a:prstGeom prst="rect">
            <a:avLst/>
          </a:prstGeom>
          <a:ln>
            <a:noFill/>
          </a:ln>
        </p:spPr>
      </p:pic>
      <p:pic>
        <p:nvPicPr>
          <p:cNvPr id="48" name="Picture 3" descr=""/>
          <p:cNvPicPr/>
          <p:nvPr/>
        </p:nvPicPr>
        <p:blipFill>
          <a:blip r:embed="rId2"/>
          <a:stretch/>
        </p:blipFill>
        <p:spPr>
          <a:xfrm>
            <a:off x="5004000" y="4437000"/>
            <a:ext cx="3455640" cy="194364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"/>
          <p:cNvPicPr/>
          <p:nvPr/>
        </p:nvPicPr>
        <p:blipFill>
          <a:blip r:embed="rId3"/>
          <a:stretch/>
        </p:blipFill>
        <p:spPr>
          <a:xfrm>
            <a:off x="5940000" y="1412640"/>
            <a:ext cx="2663640" cy="199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99640" y="1124640"/>
            <a:ext cx="705600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groups departed on Saturday, 28 May, after a very successful meeting. 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next short-term exchange of groups of pupils will be held in Spain, in October.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06" name="Picture 3" descr=""/>
          <p:cNvPicPr/>
          <p:nvPr/>
        </p:nvPicPr>
        <p:blipFill>
          <a:blip r:embed="rId1"/>
          <a:stretch/>
        </p:blipFill>
        <p:spPr>
          <a:xfrm>
            <a:off x="1475640" y="2925000"/>
            <a:ext cx="2414160" cy="361980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4140000" y="3357000"/>
            <a:ext cx="39596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Pack your suitcases in time.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We can’t wait to meet all of you again!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5580000" y="1052640"/>
            <a:ext cx="29516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Activities at school: lessons about the history of Vinkovci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539640" y="548640"/>
            <a:ext cx="4887720" cy="2591640"/>
          </a:xfrm>
          <a:prstGeom prst="rect">
            <a:avLst/>
          </a:prstGeom>
          <a:ln>
            <a:noFill/>
          </a:ln>
        </p:spPr>
      </p:pic>
      <p:pic>
        <p:nvPicPr>
          <p:cNvPr id="52" name="Picture 3" descr=""/>
          <p:cNvPicPr/>
          <p:nvPr/>
        </p:nvPicPr>
        <p:blipFill>
          <a:blip r:embed="rId2"/>
          <a:stretch/>
        </p:blipFill>
        <p:spPr>
          <a:xfrm>
            <a:off x="2988000" y="3285000"/>
            <a:ext cx="5627160" cy="316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1043640" y="2907720"/>
            <a:ext cx="6912000" cy="3725640"/>
          </a:xfrm>
          <a:prstGeom prst="rect">
            <a:avLst/>
          </a:prstGeom>
          <a:ln>
            <a:noFill/>
          </a:ln>
        </p:spPr>
      </p:pic>
      <p:pic>
        <p:nvPicPr>
          <p:cNvPr id="54" name="Picture 3" descr=""/>
          <p:cNvPicPr/>
          <p:nvPr/>
        </p:nvPicPr>
        <p:blipFill>
          <a:blip r:embed="rId2"/>
          <a:stretch/>
        </p:blipFill>
        <p:spPr>
          <a:xfrm>
            <a:off x="539640" y="548640"/>
            <a:ext cx="4645080" cy="258876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5364000" y="1196640"/>
            <a:ext cx="30236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Croatian language: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basic phrases for beginners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755640" y="620640"/>
            <a:ext cx="770400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Welcoming ceremony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our special guests were the members of cultural club </a:t>
            </a:r>
            <a:r>
              <a:rPr b="1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Šumari</a:t>
            </a: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, who performed traditional songs and dances.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1043640" y="1917000"/>
            <a:ext cx="6912000" cy="4549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 descr=""/>
          <p:cNvPicPr/>
          <p:nvPr/>
        </p:nvPicPr>
        <p:blipFill>
          <a:blip r:embed="rId1"/>
          <a:stretch/>
        </p:blipFill>
        <p:spPr>
          <a:xfrm>
            <a:off x="1187640" y="2997000"/>
            <a:ext cx="6624000" cy="362016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4644000" y="332640"/>
            <a:ext cx="4031640" cy="30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Workshops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Blaženka Omrčanin from </a:t>
            </a:r>
            <a:r>
              <a:rPr b="1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Flower shop Frezija and </a:t>
            </a: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Blaženka Čondić from Secondary agricultural school showed pupils how to make </a:t>
            </a:r>
            <a:r>
              <a:rPr b="1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flower decorations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2"/>
          <a:stretch/>
        </p:blipFill>
        <p:spPr>
          <a:xfrm>
            <a:off x="323640" y="764640"/>
            <a:ext cx="4092120" cy="230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796000" y="620640"/>
            <a:ext cx="287964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Pupils from </a:t>
            </a:r>
            <a:r>
              <a:rPr b="1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Vocational secondary school </a:t>
            </a: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Vinkovci and their teacher Josipa Bobovec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showed traditional hairstyles of this region that were inspired by Roman hairstyles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539640" y="548640"/>
            <a:ext cx="5040000" cy="2837160"/>
          </a:xfrm>
          <a:prstGeom prst="rect">
            <a:avLst/>
          </a:prstGeom>
          <a:ln>
            <a:noFill/>
          </a:ln>
        </p:spPr>
      </p:pic>
      <p:pic>
        <p:nvPicPr>
          <p:cNvPr id="63" name="Picture 3" descr=""/>
          <p:cNvPicPr/>
          <p:nvPr/>
        </p:nvPicPr>
        <p:blipFill>
          <a:blip r:embed="rId2"/>
          <a:stretch/>
        </p:blipFill>
        <p:spPr>
          <a:xfrm>
            <a:off x="539640" y="3501000"/>
            <a:ext cx="5040000" cy="283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" descr=""/>
          <p:cNvPicPr/>
          <p:nvPr/>
        </p:nvPicPr>
        <p:blipFill>
          <a:blip r:embed="rId1"/>
          <a:stretch/>
        </p:blipFill>
        <p:spPr>
          <a:xfrm>
            <a:off x="971640" y="3573000"/>
            <a:ext cx="4391640" cy="2901960"/>
          </a:xfrm>
          <a:prstGeom prst="rect">
            <a:avLst/>
          </a:prstGeom>
          <a:ln>
            <a:noFill/>
          </a:ln>
        </p:spPr>
      </p:pic>
      <p:pic>
        <p:nvPicPr>
          <p:cNvPr id="65" name="Picture 2" descr=""/>
          <p:cNvPicPr/>
          <p:nvPr/>
        </p:nvPicPr>
        <p:blipFill>
          <a:blip r:embed="rId2"/>
          <a:stretch/>
        </p:blipFill>
        <p:spPr>
          <a:xfrm>
            <a:off x="323640" y="548640"/>
            <a:ext cx="5544000" cy="3117960"/>
          </a:xfrm>
          <a:prstGeom prst="rect">
            <a:avLst/>
          </a:prstGeom>
          <a:ln>
            <a:noFill/>
          </a:ln>
        </p:spPr>
      </p:pic>
      <p:pic>
        <p:nvPicPr>
          <p:cNvPr id="66" name="Picture 3" descr=""/>
          <p:cNvPicPr/>
          <p:nvPr/>
        </p:nvPicPr>
        <p:blipFill>
          <a:blip r:embed="rId3"/>
          <a:stretch/>
        </p:blipFill>
        <p:spPr>
          <a:xfrm>
            <a:off x="5940000" y="1268640"/>
            <a:ext cx="2795040" cy="442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1259640" y="620640"/>
            <a:ext cx="7128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Lessons and workshops conducted by pupils 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and teachers from all six partner schools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467640" y="1628640"/>
            <a:ext cx="4031640" cy="2254680"/>
          </a:xfrm>
          <a:prstGeom prst="rect">
            <a:avLst/>
          </a:prstGeom>
          <a:ln>
            <a:noFill/>
          </a:ln>
        </p:spPr>
      </p:pic>
      <p:pic>
        <p:nvPicPr>
          <p:cNvPr id="69" name="Picture 3" descr=""/>
          <p:cNvPicPr/>
          <p:nvPr/>
        </p:nvPicPr>
        <p:blipFill>
          <a:blip r:embed="rId2"/>
          <a:stretch/>
        </p:blipFill>
        <p:spPr>
          <a:xfrm>
            <a:off x="4644000" y="1628640"/>
            <a:ext cx="4092120" cy="2303640"/>
          </a:xfrm>
          <a:prstGeom prst="rect">
            <a:avLst/>
          </a:prstGeom>
          <a:ln>
            <a:noFill/>
          </a:ln>
        </p:spPr>
      </p:pic>
      <p:pic>
        <p:nvPicPr>
          <p:cNvPr id="70" name="Picture 4" descr=""/>
          <p:cNvPicPr/>
          <p:nvPr/>
        </p:nvPicPr>
        <p:blipFill>
          <a:blip r:embed="rId3"/>
          <a:stretch/>
        </p:blipFill>
        <p:spPr>
          <a:xfrm>
            <a:off x="467640" y="4077000"/>
            <a:ext cx="4041360" cy="2303640"/>
          </a:xfrm>
          <a:prstGeom prst="rect">
            <a:avLst/>
          </a:prstGeom>
          <a:ln>
            <a:noFill/>
          </a:ln>
        </p:spPr>
      </p:pic>
      <p:pic>
        <p:nvPicPr>
          <p:cNvPr id="71" name="Picture 5" descr=""/>
          <p:cNvPicPr/>
          <p:nvPr/>
        </p:nvPicPr>
        <p:blipFill>
          <a:blip r:embed="rId4"/>
          <a:stretch/>
        </p:blipFill>
        <p:spPr>
          <a:xfrm>
            <a:off x="4716000" y="4077000"/>
            <a:ext cx="4092120" cy="230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Application>LibreOffice/6.2.5.2$Windows_X86_64 LibreOffice_project/1ec314fa52f458adc18c4f025c545a4e8b22c159</Application>
  <Words>151</Words>
  <Paragraphs>24</Paragraphs>
  <Company>Grizli777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2022-05-19T13:23:27Z</dcterms:created>
  <dc:creator>Marin Marsic</dc:creator>
  <dc:description/>
  <dc:language>hr-HR</dc:language>
  <cp:lastModifiedBy/>
  <dcterms:modified xsi:type="dcterms:W3CDTF">2022-06-01T10:18:42Z</dcterms:modified>
  <cp:revision>13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Grizli777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20</vt:i4>
  </property>
</Properties>
</file>