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86143-8E38-4106-B573-AB72DC2F0237}" type="datetimeFigureOut">
              <a:rPr lang="hr-HR" smtClean="0"/>
              <a:pPr/>
              <a:t>24.11.2021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633B-EEE6-4710-B24C-6CC73932D7C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Vinkovci</a:t>
            </a:r>
            <a:br>
              <a:rPr lang="hr-HR" dirty="0" smtClean="0"/>
            </a:br>
            <a:r>
              <a:rPr lang="hr-HR" dirty="0" smtClean="0"/>
              <a:t>Erasmus+ project 2020-2023</a:t>
            </a:r>
            <a:br>
              <a:rPr lang="hr-HR" dirty="0" smtClean="0"/>
            </a:br>
            <a:r>
              <a:rPr lang="hr-HR" b="1" dirty="0" smtClean="0"/>
              <a:t>S.O.F.T. – Start Our Future Today</a:t>
            </a:r>
            <a:br>
              <a:rPr lang="hr-HR" b="1" dirty="0" smtClean="0"/>
            </a:br>
            <a:r>
              <a:rPr lang="hr-HR" dirty="0" smtClean="0"/>
              <a:t>2020-1-PL01-KA229-081533_4</a:t>
            </a:r>
            <a:endParaRPr lang="hr-HR" dirty="0"/>
          </a:p>
        </p:txBody>
      </p:sp>
      <p:pic>
        <p:nvPicPr>
          <p:cNvPr id="1026" name="Picture 2" descr="C:\Documents and Settings\Marin\My Documents\ZASTAVE i LOGO, SCC, W.A.T.E.R\SOF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48680"/>
            <a:ext cx="2182689" cy="1372306"/>
          </a:xfrm>
          <a:prstGeom prst="rect">
            <a:avLst/>
          </a:prstGeom>
          <a:noFill/>
        </p:spPr>
      </p:pic>
      <p:pic>
        <p:nvPicPr>
          <p:cNvPr id="6" name="Picture 5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45224"/>
            <a:ext cx="3993040" cy="9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2924944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MEETING IN POLAND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November 2021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 </a:t>
            </a:r>
            <a:r>
              <a:rPr lang="en-US" sz="2200" b="1" dirty="0" smtClean="0"/>
              <a:t>European Solidarity Centre</a:t>
            </a:r>
            <a:r>
              <a:rPr lang="en-US" sz="2200" dirty="0" smtClean="0"/>
              <a:t> </a:t>
            </a:r>
            <a:r>
              <a:rPr lang="en-US" sz="2200" dirty="0" smtClean="0"/>
              <a:t>is </a:t>
            </a:r>
            <a:r>
              <a:rPr lang="en-US" sz="2200" dirty="0" smtClean="0"/>
              <a:t>a museum and </a:t>
            </a:r>
            <a:r>
              <a:rPr lang="en-US" sz="2200" dirty="0" smtClean="0"/>
              <a:t>library</a:t>
            </a:r>
            <a:r>
              <a:rPr lang="hr-HR" sz="2200" dirty="0" smtClean="0"/>
              <a:t>,</a:t>
            </a:r>
            <a:r>
              <a:rPr lang="en-US" sz="2200" dirty="0" smtClean="0"/>
              <a:t> </a:t>
            </a:r>
            <a:r>
              <a:rPr lang="en-US" sz="2200" dirty="0" smtClean="0"/>
              <a:t>devoted to the history of </a:t>
            </a:r>
            <a:r>
              <a:rPr lang="en-US" sz="2200" dirty="0" err="1" smtClean="0"/>
              <a:t>Solida</a:t>
            </a:r>
            <a:r>
              <a:rPr lang="hr-HR" sz="2200" dirty="0" smtClean="0"/>
              <a:t>rity, </a:t>
            </a:r>
            <a:r>
              <a:rPr lang="en-US" sz="2200" dirty="0" smtClean="0"/>
              <a:t>the </a:t>
            </a:r>
            <a:r>
              <a:rPr lang="en-US" sz="2200" dirty="0" smtClean="0"/>
              <a:t>Polish trade </a:t>
            </a:r>
            <a:r>
              <a:rPr lang="en-US" sz="2200" dirty="0" smtClean="0"/>
              <a:t>union</a:t>
            </a:r>
            <a:r>
              <a:rPr lang="hr-HR" sz="2200" dirty="0" smtClean="0"/>
              <a:t> </a:t>
            </a:r>
            <a:r>
              <a:rPr lang="en-US" sz="2200" dirty="0" smtClean="0"/>
              <a:t>and</a:t>
            </a:r>
            <a:r>
              <a:rPr lang="en-US" sz="2200" dirty="0" smtClean="0"/>
              <a:t> </a:t>
            </a:r>
            <a:r>
              <a:rPr lang="en-US" sz="2200" dirty="0" smtClean="0"/>
              <a:t>civil</a:t>
            </a:r>
            <a:r>
              <a:rPr lang="hr-HR" sz="2200" dirty="0" smtClean="0"/>
              <a:t> </a:t>
            </a:r>
            <a:r>
              <a:rPr lang="en-US" sz="2200" dirty="0" smtClean="0"/>
              <a:t>resistance</a:t>
            </a:r>
            <a:r>
              <a:rPr lang="en-US" sz="2200" dirty="0" smtClean="0"/>
              <a:t> movement, and other opposition movements </a:t>
            </a:r>
            <a:r>
              <a:rPr lang="en-US" sz="2200" dirty="0" smtClean="0"/>
              <a:t>of</a:t>
            </a:r>
            <a:r>
              <a:rPr lang="hr-HR" sz="2200" dirty="0" smtClean="0"/>
              <a:t> </a:t>
            </a:r>
            <a:r>
              <a:rPr lang="en-US" sz="2200" dirty="0" smtClean="0"/>
              <a:t>Communist </a:t>
            </a:r>
            <a:r>
              <a:rPr lang="en-US" sz="2200" dirty="0" smtClean="0"/>
              <a:t>Eastern </a:t>
            </a:r>
            <a:r>
              <a:rPr lang="en-US" sz="2200" dirty="0" smtClean="0"/>
              <a:t>Europe</a:t>
            </a:r>
            <a:r>
              <a:rPr lang="hr-HR" sz="2200" dirty="0" smtClean="0"/>
              <a:t>.</a:t>
            </a:r>
            <a:endParaRPr lang="hr-HR" sz="2200" dirty="0"/>
          </a:p>
        </p:txBody>
      </p:sp>
      <p:pic>
        <p:nvPicPr>
          <p:cNvPr id="7170" name="Picture 2" descr="C:\Documents and Settings\Marin\My Documents\Szemud, photos\IMG_20211118_103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3168352" cy="5632625"/>
          </a:xfrm>
          <a:prstGeom prst="rect">
            <a:avLst/>
          </a:prstGeom>
          <a:noFill/>
        </p:spPr>
      </p:pic>
      <p:pic>
        <p:nvPicPr>
          <p:cNvPr id="7171" name="Picture 3" descr="C:\Documents and Settings\Marin\My Documents\Szemud, photos\IMG_20211118_112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5040560" cy="2838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980728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Szymbark </a:t>
            </a:r>
            <a:r>
              <a:rPr lang="hr-HR" sz="2200" dirty="0" smtClean="0"/>
              <a:t>is a village which has </a:t>
            </a:r>
            <a:r>
              <a:rPr lang="en-US" sz="2200" dirty="0" smtClean="0"/>
              <a:t>an </a:t>
            </a:r>
            <a:r>
              <a:rPr lang="en-US" sz="2200" dirty="0" smtClean="0"/>
              <a:t>open-air museum featuring traditional </a:t>
            </a:r>
            <a:r>
              <a:rPr lang="en-US" sz="2200" dirty="0" err="1" smtClean="0"/>
              <a:t>Kashubian</a:t>
            </a:r>
            <a:r>
              <a:rPr lang="hr-HR" sz="2200" dirty="0" smtClean="0"/>
              <a:t> </a:t>
            </a:r>
            <a:r>
              <a:rPr lang="en-US" sz="2200" dirty="0" smtClean="0"/>
              <a:t>wooden </a:t>
            </a:r>
            <a:r>
              <a:rPr lang="en-US" sz="2200" dirty="0" smtClean="0"/>
              <a:t>houses, an upside-down house, and the longest wooden plank in the world </a:t>
            </a:r>
            <a:r>
              <a:rPr lang="hr-HR" sz="2200" dirty="0" smtClean="0"/>
              <a:t>(</a:t>
            </a:r>
            <a:r>
              <a:rPr lang="en-US" sz="2200" dirty="0" smtClean="0"/>
              <a:t>38.83 meters</a:t>
            </a:r>
            <a:r>
              <a:rPr lang="hr-HR" sz="2200" dirty="0" smtClean="0"/>
              <a:t> </a:t>
            </a:r>
            <a:r>
              <a:rPr lang="hr-HR" sz="2200" dirty="0" smtClean="0"/>
              <a:t>long)</a:t>
            </a:r>
            <a:r>
              <a:rPr lang="en-US" sz="2200" dirty="0" smtClean="0"/>
              <a:t>.</a:t>
            </a:r>
            <a:endParaRPr lang="hr-HR" sz="2200" dirty="0"/>
          </a:p>
        </p:txBody>
      </p:sp>
      <p:pic>
        <p:nvPicPr>
          <p:cNvPr id="8194" name="Picture 2" descr="C:\Documents and Settings\Marin\My Documents\Szemud, photos\IMG_20211119_113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250334" cy="3998526"/>
          </a:xfrm>
          <a:prstGeom prst="rect">
            <a:avLst/>
          </a:prstGeom>
          <a:noFill/>
        </p:spPr>
      </p:pic>
      <p:pic>
        <p:nvPicPr>
          <p:cNvPr id="8195" name="Picture 3" descr="C:\Documents and Settings\Marin\My Documents\Szemud, photos\IMG_20211119_132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7"/>
            <a:ext cx="2232248" cy="2111276"/>
          </a:xfrm>
          <a:prstGeom prst="rect">
            <a:avLst/>
          </a:prstGeom>
          <a:noFill/>
        </p:spPr>
      </p:pic>
      <p:pic>
        <p:nvPicPr>
          <p:cNvPr id="8196" name="Picture 4" descr="C:\Documents and Settings\Marin\My Documents\Szemud, photos\IMG_20211119_103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867" y="3429000"/>
            <a:ext cx="5570441" cy="307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Marin\My Documents\IMG-20211121-WA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881823" cy="4068534"/>
          </a:xfrm>
          <a:prstGeom prst="rect">
            <a:avLst/>
          </a:prstGeom>
          <a:noFill/>
        </p:spPr>
      </p:pic>
      <p:pic>
        <p:nvPicPr>
          <p:cNvPr id="9218" name="Picture 2" descr="C:\Documents and Settings\Marin\My Documents\Szemud, photos\IMG_20211119_111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2233094" cy="3888000"/>
          </a:xfrm>
          <a:prstGeom prst="rect">
            <a:avLst/>
          </a:prstGeom>
          <a:noFill/>
        </p:spPr>
      </p:pic>
      <p:pic>
        <p:nvPicPr>
          <p:cNvPr id="9219" name="Picture 3" descr="C:\Documents and Settings\Marin\My Documents\Szemud, photos\IMG_20211119_104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2188632" cy="3888432"/>
          </a:xfrm>
          <a:prstGeom prst="rect">
            <a:avLst/>
          </a:prstGeom>
          <a:noFill/>
        </p:spPr>
      </p:pic>
      <p:pic>
        <p:nvPicPr>
          <p:cNvPr id="9220" name="Picture 4" descr="C:\Documents and Settings\Marin\My Documents\Szemud, photos\IMG_20211119_105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56784"/>
            <a:ext cx="4464496" cy="25137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24128" y="1196752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Pupils baked bread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arin\My Documents\Szemud, photos\IMG_20211119_12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6267126" cy="3528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4499992" y="1160748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An upside-down house</a:t>
            </a:r>
            <a:endParaRPr lang="hr-HR" sz="2200" b="1" dirty="0"/>
          </a:p>
        </p:txBody>
      </p:sp>
      <p:pic>
        <p:nvPicPr>
          <p:cNvPr id="10243" name="Picture 3" descr="C:\Documents and Settings\Marin\My Documents\Szemud, photos\IMG_20211119_121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003228" cy="517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Marin\My Documents\Szemud, photos\IMG_20211121_192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88424" cy="47230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1952" y="55706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764704"/>
            <a:ext cx="8297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We said goodbye at the airport and wished a safe journey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3968" y="1196752"/>
            <a:ext cx="43924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We enjoyed the view and have already started planning future </a:t>
            </a:r>
            <a:r>
              <a:rPr lang="hr-HR" sz="2200" smtClean="0"/>
              <a:t>project activities </a:t>
            </a:r>
            <a:r>
              <a:rPr lang="hr-HR" sz="2200" dirty="0" smtClean="0"/>
              <a:t>and meetings.</a:t>
            </a:r>
            <a:br>
              <a:rPr lang="hr-HR" sz="2200" dirty="0" smtClean="0"/>
            </a:b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b="1" dirty="0" smtClean="0"/>
              <a:t>       See you in spring 2022!</a:t>
            </a:r>
            <a:endParaRPr lang="hr-HR" sz="2200" b="1" dirty="0"/>
          </a:p>
        </p:txBody>
      </p:sp>
      <p:pic>
        <p:nvPicPr>
          <p:cNvPr id="27650" name="Picture 2" descr="C:\Documents and Settings\Marin\My Documents\Szemud, photos\IMG_20211120_083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56992"/>
            <a:ext cx="5184576" cy="3200502"/>
          </a:xfrm>
          <a:prstGeom prst="rect">
            <a:avLst/>
          </a:prstGeom>
          <a:noFill/>
        </p:spPr>
      </p:pic>
      <p:pic>
        <p:nvPicPr>
          <p:cNvPr id="27651" name="Picture 3" descr="C:\Documents and Settings\Marin\My Documents\Downloads\IMG_20211120_072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456384" cy="614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The first short-term exchange of groups of pupils took place in Poland from 14 November till 20 </a:t>
            </a:r>
            <a:r>
              <a:rPr lang="hr-HR" sz="2200" dirty="0" smtClean="0"/>
              <a:t>November 2021. </a:t>
            </a:r>
            <a:r>
              <a:rPr lang="hr-HR" sz="2200" dirty="0" smtClean="0"/>
              <a:t>The host school was Zespol Szkolono-Przedszkolny w Szemudie, </a:t>
            </a:r>
            <a:r>
              <a:rPr lang="hr-HR" sz="2200" b="1" dirty="0" smtClean="0"/>
              <a:t>Szemud</a:t>
            </a:r>
            <a:r>
              <a:rPr lang="hr-HR" sz="2200" dirty="0" smtClean="0"/>
              <a:t>.</a:t>
            </a:r>
            <a:br>
              <a:rPr lang="hr-HR" sz="2200" dirty="0" smtClean="0"/>
            </a:br>
            <a:r>
              <a:rPr lang="hr-HR" sz="2200" dirty="0" smtClean="0"/>
              <a:t>Our school was represented by three pupils:</a:t>
            </a:r>
            <a:br>
              <a:rPr lang="hr-HR" sz="2200" dirty="0" smtClean="0"/>
            </a:br>
            <a:r>
              <a:rPr lang="hr-HR" sz="2200" dirty="0" smtClean="0"/>
              <a:t>Ema Kalaica, Tina Rosandić and Filip Stjepanović. They were </a:t>
            </a:r>
            <a:r>
              <a:rPr lang="hr-HR" sz="2200" dirty="0" smtClean="0"/>
              <a:t>accompanied </a:t>
            </a:r>
            <a:r>
              <a:rPr lang="hr-HR" sz="2200" dirty="0" smtClean="0"/>
              <a:t>by three teachers. We flew to Poland.</a:t>
            </a:r>
            <a:br>
              <a:rPr lang="hr-HR" sz="2200" dirty="0" smtClean="0"/>
            </a:br>
            <a:endParaRPr lang="hr-HR" sz="2200" dirty="0"/>
          </a:p>
        </p:txBody>
      </p:sp>
      <p:pic>
        <p:nvPicPr>
          <p:cNvPr id="2050" name="Picture 2" descr="C:\Documents and Settings\Marin\My Documents\Szemud, photos\IMG_20211114_163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5328592" cy="2984832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Szemud, photos\IMG_20211120_072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09120"/>
            <a:ext cx="3723906" cy="209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0688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Host school and welcoming ceremony</a:t>
            </a:r>
            <a:endParaRPr lang="hr-HR" sz="2200" dirty="0"/>
          </a:p>
        </p:txBody>
      </p:sp>
      <p:pic>
        <p:nvPicPr>
          <p:cNvPr id="3074" name="Picture 2" descr="C:\Documents and Settings\Marin\My Documents\Szemud, photos\IMG_20211115_11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4104834" cy="2311200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Szemud, photos\IMG_20211115_13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104834" cy="2311200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Szemud, photos\IMG_20211115_123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4104834" cy="2311200"/>
          </a:xfrm>
          <a:prstGeom prst="rect">
            <a:avLst/>
          </a:prstGeom>
          <a:noFill/>
        </p:spPr>
      </p:pic>
      <p:pic>
        <p:nvPicPr>
          <p:cNvPr id="3077" name="Picture 5" descr="C:\Documents and Settings\Marin\My Documents\Szemud, photos\IMG_20211115_102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40768"/>
            <a:ext cx="4248472" cy="2311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Activities at </a:t>
            </a:r>
            <a:r>
              <a:rPr lang="hr-HR" sz="2400" dirty="0" smtClean="0"/>
              <a:t>school,</a:t>
            </a:r>
            <a:br>
              <a:rPr lang="hr-HR" sz="2400" dirty="0" smtClean="0"/>
            </a:br>
            <a:r>
              <a:rPr lang="hr-HR" sz="2400" dirty="0" smtClean="0"/>
              <a:t>workshops</a:t>
            </a:r>
            <a:endParaRPr lang="hr-HR" sz="2400" dirty="0" smtClean="0"/>
          </a:p>
          <a:p>
            <a:endParaRPr lang="hr-HR" dirty="0"/>
          </a:p>
        </p:txBody>
      </p:sp>
      <p:pic>
        <p:nvPicPr>
          <p:cNvPr id="4098" name="Picture 2" descr="C:\Documents and Settings\Marin\My Documents\Szemud, photos\IMG-20211116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960440" cy="2848395"/>
          </a:xfrm>
          <a:prstGeom prst="rect">
            <a:avLst/>
          </a:prstGeom>
          <a:noFill/>
        </p:spPr>
      </p:pic>
      <p:pic>
        <p:nvPicPr>
          <p:cNvPr id="1026" name="Picture 2" descr="C:\Documents and Settings\Marin\My Documents\IMG-20211116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960440" cy="2970330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IMG-20211116-WA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Szemud, photos\IMG_20211117_15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2239720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692696"/>
            <a:ext cx="42484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Wejherowo</a:t>
            </a:r>
            <a:r>
              <a:rPr lang="hr-HR" sz="2200" dirty="0" smtClean="0"/>
              <a:t> is a town founded in</a:t>
            </a:r>
            <a:br>
              <a:rPr lang="hr-HR" sz="2200" dirty="0" smtClean="0"/>
            </a:br>
            <a:r>
              <a:rPr lang="hr-HR" sz="2200" dirty="0" smtClean="0"/>
              <a:t>the 17th century by Jakub Wejher.</a:t>
            </a:r>
            <a:br>
              <a:rPr lang="hr-HR" sz="2200" dirty="0" smtClean="0"/>
            </a:br>
            <a:r>
              <a:rPr lang="hr-HR" sz="2200" dirty="0" smtClean="0"/>
              <a:t>We visited interesting sights and learned a lot about Kashubian history, culture and language.</a:t>
            </a:r>
            <a:endParaRPr lang="hr-HR" sz="2200" dirty="0"/>
          </a:p>
        </p:txBody>
      </p:sp>
      <p:pic>
        <p:nvPicPr>
          <p:cNvPr id="2051" name="Picture 3" descr="C:\Documents and Settings\Marin\My Documents\Szemud, photos\IMG_20211117_15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744416" cy="576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Szemud, photos\IMG_20211117_142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5184576" cy="2919142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Szemud, photos\IMG_20211117_145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0522"/>
            <a:ext cx="5184576" cy="2919142"/>
          </a:xfrm>
          <a:prstGeom prst="rect">
            <a:avLst/>
          </a:prstGeom>
          <a:noFill/>
        </p:spPr>
      </p:pic>
      <p:pic>
        <p:nvPicPr>
          <p:cNvPr id="3077" name="Picture 5" descr="C:\Documents and Settings\Marin\My Documents\Szemud, photos\IMG_20211115_125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24744"/>
            <a:ext cx="2808312" cy="498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548680"/>
            <a:ext cx="3096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Kashubian Philharmonic </a:t>
            </a:r>
            <a:r>
              <a:rPr lang="hr-HR" sz="2200" dirty="0" smtClean="0"/>
              <a:t>is a cultural centre where you can learn how to make films, paint, take pottery</a:t>
            </a:r>
            <a:r>
              <a:rPr lang="hr-HR" sz="2200" dirty="0" smtClean="0"/>
              <a:t> </a:t>
            </a:r>
            <a:r>
              <a:rPr lang="hr-HR" sz="2200" dirty="0" smtClean="0"/>
              <a:t>course, learn to play an instrument, dance and many other things.</a:t>
            </a:r>
            <a:endParaRPr lang="hr-HR" sz="2200" dirty="0"/>
          </a:p>
        </p:txBody>
      </p:sp>
      <p:pic>
        <p:nvPicPr>
          <p:cNvPr id="4098" name="Picture 2" descr="C:\Documents and Settings\Marin\My Documents\Szemud, photos\IMG_20211117_135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20688"/>
            <a:ext cx="4984423" cy="2761299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Szemud, photos\IMG_20211117_102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4248472" cy="2392074"/>
          </a:xfrm>
          <a:prstGeom prst="rect">
            <a:avLst/>
          </a:prstGeom>
          <a:noFill/>
        </p:spPr>
      </p:pic>
      <p:pic>
        <p:nvPicPr>
          <p:cNvPr id="4100" name="Picture 4" descr="C:\Documents and Settings\Marin\My Documents\Szemud, photos\IMG_20211117_105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4096762" cy="230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We visited </a:t>
            </a:r>
            <a:r>
              <a:rPr lang="en-US" sz="2400" b="1" dirty="0" err="1" smtClean="0"/>
              <a:t>Gdańsk</a:t>
            </a:r>
            <a:r>
              <a:rPr lang="hr-HR" sz="2400" dirty="0" smtClean="0"/>
              <a:t>,</a:t>
            </a:r>
            <a:r>
              <a:rPr lang="en-US" sz="2400" dirty="0" smtClean="0"/>
              <a:t>  </a:t>
            </a:r>
            <a:r>
              <a:rPr lang="en-US" sz="2400" dirty="0" smtClean="0"/>
              <a:t>the capital and largest city of </a:t>
            </a:r>
            <a:r>
              <a:rPr lang="en-US" sz="2400" dirty="0" smtClean="0"/>
              <a:t>the</a:t>
            </a:r>
            <a:r>
              <a:rPr lang="hr-HR" sz="2400" dirty="0" smtClean="0"/>
              <a:t> Pomeranian Voivodeship.</a:t>
            </a:r>
            <a:r>
              <a:rPr lang="en-US" sz="2400" dirty="0" smtClean="0"/>
              <a:t> </a:t>
            </a:r>
            <a:endParaRPr lang="hr-HR" sz="2200" dirty="0" smtClean="0"/>
          </a:p>
        </p:txBody>
      </p:sp>
      <p:pic>
        <p:nvPicPr>
          <p:cNvPr id="5122" name="Picture 2" descr="C:\Documents and Settings\Marin\My Documents\Szemud, photos\IMG_20211118_141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13948" cy="4737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in\My Documents\Szemud, photos\IMG_20211118_151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6336704" cy="3504585"/>
          </a:xfrm>
          <a:prstGeom prst="rect">
            <a:avLst/>
          </a:prstGeom>
          <a:noFill/>
        </p:spPr>
      </p:pic>
      <p:pic>
        <p:nvPicPr>
          <p:cNvPr id="6147" name="Picture 3" descr="C:\Documents and Settings\Marin\My Documents\Szemud, photos\IMG_20211118_144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82893"/>
            <a:ext cx="4032448" cy="2270443"/>
          </a:xfrm>
          <a:prstGeom prst="rect">
            <a:avLst/>
          </a:prstGeom>
          <a:noFill/>
        </p:spPr>
      </p:pic>
      <p:pic>
        <p:nvPicPr>
          <p:cNvPr id="6148" name="Picture 4" descr="C:\Documents and Settings\Marin\My Documents\Szemud, photos\IMG_20211118_145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3718" y="548680"/>
            <a:ext cx="1945450" cy="3456384"/>
          </a:xfrm>
          <a:prstGeom prst="rect">
            <a:avLst/>
          </a:prstGeom>
          <a:noFill/>
        </p:spPr>
      </p:pic>
      <p:pic>
        <p:nvPicPr>
          <p:cNvPr id="6149" name="Picture 5" descr="C:\Documents and Settings\Marin\My Documents\Szemud, photos\IMG_20211118_143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8125" y="4149080"/>
            <a:ext cx="4088331" cy="230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149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9</cp:revision>
  <dcterms:created xsi:type="dcterms:W3CDTF">2021-11-24T17:07:54Z</dcterms:created>
  <dcterms:modified xsi:type="dcterms:W3CDTF">2021-11-24T18:37:45Z</dcterms:modified>
</cp:coreProperties>
</file>