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0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0F3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D216-D69D-4919-8B9D-737B6BB06E06}" type="datetimeFigureOut">
              <a:rPr lang="hr-HR" smtClean="0"/>
              <a:pPr/>
              <a:t>14.5.2023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B415-1FA0-41DE-8049-DF55B801B2D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Vinkovci</a:t>
            </a:r>
            <a:br>
              <a:rPr lang="hr-HR" dirty="0" smtClean="0"/>
            </a:br>
            <a:r>
              <a:rPr lang="hr-HR" dirty="0" smtClean="0"/>
              <a:t>Erasmus+ project 2020-2023</a:t>
            </a:r>
            <a:br>
              <a:rPr lang="hr-HR" dirty="0" smtClean="0"/>
            </a:br>
            <a:r>
              <a:rPr lang="hr-HR" b="1" dirty="0" smtClean="0"/>
              <a:t>How Roman are you?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2020-1-DE03-KA229-077527_5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14096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    MEETING IN GREECE</a:t>
            </a:r>
            <a:endParaRPr lang="hr-HR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May 2023</a:t>
            </a:r>
            <a:endParaRPr lang="hr-HR" dirty="0"/>
          </a:p>
        </p:txBody>
      </p:sp>
      <p:pic>
        <p:nvPicPr>
          <p:cNvPr id="7" name="Picture 6" descr="C:\Documents and Settings\Marin\My Documents\ZASTAVE i LOGO, SCC, W.A.T.E.R\DISCLAIMER, LOGO, AMPEU\eu_flag_co_funded_pos_rgb_rig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229200"/>
            <a:ext cx="4385681" cy="12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arin\My Document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8680"/>
            <a:ext cx="166315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VOLOS, za ppt\IMG_20230502_13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740352" cy="43539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Volos is a beautiful coastal city in Thessaly at the foot of Mount Pilio (Pelion).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VOLOS, za ppt\IMG_20230502_111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3806242" cy="2425758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VOLOS, za ppt\IMG_20230502_13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3573016"/>
            <a:ext cx="5120569" cy="28803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4048" y="54868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First we visited the museum and then some other sights.</a:t>
            </a:r>
            <a:endParaRPr lang="hr-HR" sz="2400" dirty="0"/>
          </a:p>
        </p:txBody>
      </p:sp>
      <p:pic>
        <p:nvPicPr>
          <p:cNvPr id="3074" name="Picture 2" descr="C:\Documents and Settings\Marin\My Documents\VOLOS, za ppt\IMG_20230502_135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4200752" cy="23611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278092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St. Nicholas Metropolitan </a:t>
            </a:r>
            <a:br>
              <a:rPr lang="hr-HR" sz="2000" dirty="0" smtClean="0"/>
            </a:br>
            <a:r>
              <a:rPr lang="hr-HR" sz="2000" dirty="0" smtClean="0"/>
              <a:t>Cathedral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VOLOS, za ppt\IMG_20230503_210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272808" cy="47934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It was from Volos that the mythical hero Jason set out on the ship Argo in search of the Golden Fleece. He was accompanied by the Argonauts.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54868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We visited </a:t>
            </a:r>
            <a:r>
              <a:rPr lang="hr-HR" sz="2400" u="sng" dirty="0" smtClean="0"/>
              <a:t>Thessaloniki</a:t>
            </a:r>
            <a:r>
              <a:rPr lang="hr-HR" sz="2400" dirty="0" smtClean="0"/>
              <a:t>, which is the second largest city in Greece. </a:t>
            </a:r>
            <a:endParaRPr lang="hr-HR" sz="2400" dirty="0"/>
          </a:p>
        </p:txBody>
      </p:sp>
      <p:pic>
        <p:nvPicPr>
          <p:cNvPr id="1026" name="Picture 2" descr="C:\Documents and Settings\Marin\My Documents\VOLOS, za ppt\IMG_20230501_233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6552728" cy="3685910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VOLOS, za ppt\IMG_20230501_141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3312368" cy="2877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213285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The White Tower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VOLOS, za ppt\IMG_20230501_121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384376" cy="6016668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VOLOS, za ppt\IMG-20230502-WA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4392488" cy="32943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544522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Arch of Galerius, built between 298 and 305 AD.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766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city walls of Thessaloniki, which  date back to the 4th century BC, are the result of a long building process.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476672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Makrinitsa</a:t>
            </a:r>
            <a:r>
              <a:rPr lang="hr-HR" sz="2400" dirty="0" smtClean="0"/>
              <a:t> is a village located on the green slopes of Mount Pelion, 16 km from Volos. We visited  </a:t>
            </a:r>
            <a:r>
              <a:rPr lang="hr-HR" sz="2400" u="sng" dirty="0" smtClean="0"/>
              <a:t>Environmental Education</a:t>
            </a:r>
            <a:r>
              <a:rPr lang="hr-HR" sz="2400" dirty="0" smtClean="0"/>
              <a:t> </a:t>
            </a:r>
            <a:r>
              <a:rPr lang="hr-HR" sz="2400" u="sng" dirty="0" smtClean="0"/>
              <a:t>Center </a:t>
            </a:r>
            <a:r>
              <a:rPr lang="hr-HR" sz="2400" dirty="0" smtClean="0"/>
              <a:t>where we learned about the traditional architecture and protection of biodiversity. </a:t>
            </a:r>
            <a:endParaRPr lang="hr-HR" sz="2400" dirty="0"/>
          </a:p>
        </p:txBody>
      </p:sp>
      <p:pic>
        <p:nvPicPr>
          <p:cNvPr id="3074" name="Picture 2" descr="C:\Documents and Settings\Marin\My Documents\VOLOS, za ppt\IMG_20230504_095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240360" cy="2683892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VOLOS, za ppt\IMG_20230504_095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5421238" cy="3050841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VOLOS, za ppt\IMG_20230504_103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905450" cy="30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Marin\My Documents\VOLOS, za ppt\IMG_20230504_091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096344" cy="5501769"/>
          </a:xfrm>
          <a:prstGeom prst="rect">
            <a:avLst/>
          </a:prstGeom>
          <a:noFill/>
        </p:spPr>
      </p:pic>
      <p:pic>
        <p:nvPicPr>
          <p:cNvPr id="4098" name="Picture 2" descr="C:\Documents and Settings\Marin\My Documents\VOLOS, za ppt\IMG_20230504_09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5184576" cy="2911379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VOLOS, za ppt\IMG_20230504_092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5184000" cy="2913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Marin\My Documents\VOLOS, za ppt\original_68cfca37-5070-4638-a4bb-3709b37e2c11_IMG_20230504_115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682380" cy="20731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96136" y="764704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Mount Pelion is the most beautiful mountain in Greece. It has thick forests and numerous water springs. </a:t>
            </a:r>
            <a:endParaRPr lang="hr-HR" sz="2400" dirty="0"/>
          </a:p>
        </p:txBody>
      </p:sp>
      <p:pic>
        <p:nvPicPr>
          <p:cNvPr id="5122" name="Picture 2" descr="C:\Documents and Settings\Marin\My Documents\VOLOS, za ppt\IMG_20230504_121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5184576" cy="2916324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VOLOS, za ppt\IMG_20230504_121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5256584" cy="2956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Marin\My Documents\VOLOS, za ppt\IMG_20230504_154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89040"/>
            <a:ext cx="4392488" cy="2474922"/>
          </a:xfrm>
          <a:prstGeom prst="rect">
            <a:avLst/>
          </a:prstGeom>
          <a:noFill/>
        </p:spPr>
      </p:pic>
      <p:pic>
        <p:nvPicPr>
          <p:cNvPr id="6146" name="Picture 2" descr="C:\Documents and Settings\Marin\My Documents\VOLOS, za ppt\IMG_20230504_17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5040560" cy="2835315"/>
          </a:xfrm>
          <a:prstGeom prst="rect">
            <a:avLst/>
          </a:prstGeom>
          <a:noFill/>
        </p:spPr>
      </p:pic>
      <p:pic>
        <p:nvPicPr>
          <p:cNvPr id="6147" name="Picture 3" descr="C:\Documents and Settings\Marin\My Documents\VOLOS, za ppt\IMG_20230504_171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5040560" cy="28353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90872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/>
              <a:t>Kala Nera </a:t>
            </a:r>
            <a:r>
              <a:rPr lang="hr-HR" sz="2400" dirty="0" smtClean="0"/>
              <a:t>is a small coastal village 17 km southeast of Volos. It has beautiful beaches and is very popular summer destination.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187624" y="972889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During our stay in Volos, we learned a lot, broadened our horizons, made friends and had fun.</a:t>
            </a:r>
            <a:endParaRPr lang="hr-HR" sz="2400" dirty="0"/>
          </a:p>
        </p:txBody>
      </p:sp>
      <p:pic>
        <p:nvPicPr>
          <p:cNvPr id="7170" name="Picture 2" descr="C:\Documents and Settings\Marin\My Documents\VOLOS, za ppt\IMG-30f7ab42c077edc59efe5269e3579a0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65169" cy="438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</a:t>
            </a:r>
            <a:r>
              <a:rPr lang="hr-HR" sz="2400" dirty="0" smtClean="0"/>
              <a:t>Osnovna škola Bartola Kašića is one of six partner schools in the Erasmus+ project </a:t>
            </a:r>
            <a:r>
              <a:rPr lang="hr-HR" sz="2400" b="1" dirty="0" smtClean="0"/>
              <a:t>“How Roman are you?”. </a:t>
            </a:r>
            <a:br>
              <a:rPr lang="hr-HR" sz="2400" b="1" dirty="0" smtClean="0"/>
            </a:br>
            <a:r>
              <a:rPr lang="hr-HR" sz="2400" dirty="0" smtClean="0"/>
              <a:t>Coordinating school is from Germany and other partners are from Italy, Portugal, Spain and Greece. The sixth short-term exchange of pupils took place from 30 April untill 6 May 2023 in </a:t>
            </a:r>
            <a:r>
              <a:rPr lang="hr-HR" sz="2400" b="1" dirty="0" smtClean="0"/>
              <a:t>Volos</a:t>
            </a:r>
            <a:r>
              <a:rPr lang="hr-HR" sz="2400" dirty="0" smtClean="0"/>
              <a:t>, Greece. Pupils and teachers from five countries were hosted by </a:t>
            </a:r>
            <a:r>
              <a:rPr lang="hr-HR" sz="2400" b="1" dirty="0" smtClean="0"/>
              <a:t>4th High School of Volos</a:t>
            </a:r>
            <a:r>
              <a:rPr lang="hr-HR" sz="2400" dirty="0" smtClean="0"/>
              <a:t>. Our team consisted of four pupils: Bruna Klepo, Tena Pavoković, Martina Rajković and Mare Vukić. They were accompanied by three teachers. </a:t>
            </a:r>
            <a:endParaRPr lang="hr-HR" sz="2400" dirty="0"/>
          </a:p>
        </p:txBody>
      </p:sp>
      <p:pic>
        <p:nvPicPr>
          <p:cNvPr id="1026" name="Picture 2" descr="C:\Documents and Settings\Marin\My Documents\VOLOS, za ppt\Copy of IMG_20230505_092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149080"/>
            <a:ext cx="5328592" cy="232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VOLOS, za ppt\original_dafc88e9-7de4-4eb4-8233-75287b7a2339_IMG_20230505_085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230691" cy="44823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Host school was 4th Gymnasium Volos. All foreign students were hosted by Greek students’ families during the meeting.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topic of the meeting was SPORT and all teams presented their research on the History of Olympic Games and sports in their countries.</a:t>
            </a:r>
            <a:endParaRPr lang="hr-HR" sz="2400" dirty="0"/>
          </a:p>
        </p:txBody>
      </p:sp>
      <p:pic>
        <p:nvPicPr>
          <p:cNvPr id="2050" name="Picture 2" descr="C:\Documents and Settings\Marin\My Documents\VOLOS, za ppt\IMG-20230503-WA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344326" cy="4635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VOLOS, za ppt\IMG-20230503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88000" cy="2916000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VOLOS, za ppt\IMG-20230503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602" y="3501008"/>
            <a:ext cx="4016221" cy="2880320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VOLOS, za ppt\IMG-20230503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3922058" cy="2916000"/>
          </a:xfrm>
          <a:prstGeom prst="rect">
            <a:avLst/>
          </a:prstGeom>
          <a:noFill/>
        </p:spPr>
      </p:pic>
      <p:pic>
        <p:nvPicPr>
          <p:cNvPr id="3077" name="Picture 5" descr="C:\Documents and Settings\Marin\My Documents\VOLOS, za ppt\IMG-20230503-WA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3501008"/>
            <a:ext cx="3888432" cy="288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Students also competed in sports at the city stadium. They all did their best, but the best team was the Italian team.</a:t>
            </a:r>
            <a:endParaRPr lang="hr-HR" sz="2400" dirty="0"/>
          </a:p>
        </p:txBody>
      </p:sp>
      <p:pic>
        <p:nvPicPr>
          <p:cNvPr id="4098" name="Picture 2" descr="C:\Documents and Settings\Marin\My Documents\VOLOS, za ppt\original_ddd6ed4b-5294-4083-823f-fbab7158fd70_IMG_20230505_101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814121" cy="3053333"/>
          </a:xfrm>
          <a:prstGeom prst="rect">
            <a:avLst/>
          </a:prstGeom>
          <a:noFill/>
        </p:spPr>
      </p:pic>
      <p:pic>
        <p:nvPicPr>
          <p:cNvPr id="4100" name="Picture 4" descr="C:\Documents and Settings\Marin\My Documents\VOLOS, za ppt\original_9afff082-9fdd-4b97-84c5-5e3e4c0fc1e5_IMG_20230505_095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093440" cy="2736304"/>
          </a:xfrm>
          <a:prstGeom prst="rect">
            <a:avLst/>
          </a:prstGeom>
          <a:noFill/>
        </p:spPr>
      </p:pic>
      <p:pic>
        <p:nvPicPr>
          <p:cNvPr id="4101" name="Picture 5" descr="C:\Documents and Settings\Marin\My Documents\VOLOS, za ppt\original_3f0efce8-bdae-4b23-a4cf-c7d125ea63d3_IMG_20230505_10184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5" y="4005064"/>
            <a:ext cx="428073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Marin\My Documents\VOLOS, za ppt\original_f0f3bf62-0cd5-4ad1-ae32-14f5aa486a61_IMG_20230505_095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4320480" cy="2741421"/>
          </a:xfrm>
          <a:prstGeom prst="rect">
            <a:avLst/>
          </a:prstGeom>
          <a:noFill/>
        </p:spPr>
      </p:pic>
      <p:pic>
        <p:nvPicPr>
          <p:cNvPr id="5125" name="Picture 5" descr="C:\Documents and Settings\Marin\My Documents\VOLOS, za ppt\original_f7876396-bc00-4fb6-881c-73ddb640cc4c_IMG_20230505_102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5236877" cy="3024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90872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winners got olive leaves wreath, like in ancient times.</a:t>
            </a:r>
            <a:endParaRPr lang="hr-HR" sz="2400" dirty="0"/>
          </a:p>
        </p:txBody>
      </p:sp>
      <p:pic>
        <p:nvPicPr>
          <p:cNvPr id="5123" name="Picture 3" descr="C:\Documents and Settings\Marin\My Documents\VOLOS, za ppt\original_205e8f6e-0f42-4ad9-888b-23877ec5097f_IMG_20230505_10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792" y="3645024"/>
            <a:ext cx="464298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4868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/>
              <a:t>Food fair</a:t>
            </a:r>
            <a:r>
              <a:rPr lang="hr-HR" sz="2400" dirty="0" smtClean="0"/>
              <a:t>: all teams brought some traditional tasty food from their countries.</a:t>
            </a:r>
            <a:endParaRPr lang="hr-HR" sz="2400" dirty="0"/>
          </a:p>
        </p:txBody>
      </p:sp>
      <p:pic>
        <p:nvPicPr>
          <p:cNvPr id="6146" name="Picture 2" descr="C:\Documents and Settings\Marin\My Documents\VOLOS, za ppt\IMG-20230503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384000" cy="2487838"/>
          </a:xfrm>
          <a:prstGeom prst="rect">
            <a:avLst/>
          </a:prstGeom>
          <a:noFill/>
        </p:spPr>
      </p:pic>
      <p:pic>
        <p:nvPicPr>
          <p:cNvPr id="6147" name="Picture 3" descr="C:\Documents and Settings\Marin\My Documents\VOLOS, za ppt\IMG-20230503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384000" cy="2422495"/>
          </a:xfrm>
          <a:prstGeom prst="rect">
            <a:avLst/>
          </a:prstGeom>
          <a:noFill/>
        </p:spPr>
      </p:pic>
      <p:pic>
        <p:nvPicPr>
          <p:cNvPr id="6149" name="Picture 5" descr="C:\Documents and Settings\Marin\My Documents\VOLOS, za ppt\IMG-20230503-WA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3763146" cy="5213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  We learned to dance traditional Greek dances.</a:t>
            </a:r>
            <a:endParaRPr lang="hr-HR" sz="2400" dirty="0"/>
          </a:p>
        </p:txBody>
      </p:sp>
      <p:pic>
        <p:nvPicPr>
          <p:cNvPr id="7171" name="Picture 3" descr="C:\Documents and Settings\Marin\My Documents\VOLOS, za ppt\IMG-20230503-WA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274986"/>
            <a:ext cx="7992888" cy="531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328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13</cp:revision>
  <dcterms:created xsi:type="dcterms:W3CDTF">2023-04-23T12:31:47Z</dcterms:created>
  <dcterms:modified xsi:type="dcterms:W3CDTF">2023-05-14T17:55:07Z</dcterms:modified>
</cp:coreProperties>
</file>