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6F058-5EE8-4F10-8060-B22703559582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46838-47EA-47E4-980F-B93624661E2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46838-47EA-47E4-980F-B93624661E23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E9312-55AB-42FF-A2BE-D7D9D4178F7A}" type="datetimeFigureOut">
              <a:rPr lang="hr-HR" smtClean="0"/>
              <a:pPr/>
              <a:t>9.10.2022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FA996-D5F9-4DC2-B9EA-95C37FD6061A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Osnovna škola Bartola Kašića</a:t>
            </a:r>
            <a:br>
              <a:rPr lang="hr-HR" dirty="0" smtClean="0"/>
            </a:br>
            <a:r>
              <a:rPr lang="hr-HR" dirty="0" smtClean="0"/>
              <a:t>Vinkovci</a:t>
            </a:r>
            <a:br>
              <a:rPr lang="hr-HR" dirty="0" smtClean="0"/>
            </a:br>
            <a:r>
              <a:rPr lang="hr-HR" dirty="0" smtClean="0"/>
              <a:t>Erasmus+ project 2020-2023</a:t>
            </a:r>
            <a:br>
              <a:rPr lang="hr-HR" dirty="0" smtClean="0"/>
            </a:br>
            <a:r>
              <a:rPr lang="hr-HR" b="1" dirty="0" smtClean="0"/>
              <a:t>How Roman are you?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2020-1-DE03-KA229_077527_5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299695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/>
              <a:t>    MEETING IN SPAIN</a:t>
            </a:r>
            <a:endParaRPr lang="hr-HR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October 2022</a:t>
            </a:r>
            <a:endParaRPr lang="hr-HR" dirty="0"/>
          </a:p>
        </p:txBody>
      </p:sp>
      <p:pic>
        <p:nvPicPr>
          <p:cNvPr id="7" name="Picture 6" descr="C:\Documents and Settings\Marin\My Documents\ZASTAVE i LOGO, SCC, W.A.T.E.R\DISCLAIMER, LOGO, AMPEU\eu_flag_co_funded_pos_rgb_right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4048" y="5373216"/>
            <a:ext cx="3384376" cy="1008112"/>
          </a:xfrm>
          <a:prstGeom prst="rect">
            <a:avLst/>
          </a:prstGeom>
        </p:spPr>
      </p:pic>
      <p:pic>
        <p:nvPicPr>
          <p:cNvPr id="8" name="Picture 7" descr="C:\Documents and Settings\Marin\My Documents\ROMAN , logo, 2 banera\logo erasmus_pt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04248" y="548680"/>
            <a:ext cx="1478657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20688"/>
            <a:ext cx="784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Visit to a Roman villa with well preserved mosaics in Fuente Alamo.</a:t>
            </a:r>
            <a:endParaRPr lang="hr-HR" sz="2200" dirty="0"/>
          </a:p>
        </p:txBody>
      </p:sp>
      <p:pic>
        <p:nvPicPr>
          <p:cNvPr id="3074" name="Picture 2" descr="C:\Documents and Settings\Marin\My Documents\GRANADA, fotografije\IMG_20221006_121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4352484" cy="2448272"/>
          </a:xfrm>
          <a:prstGeom prst="rect">
            <a:avLst/>
          </a:prstGeom>
          <a:noFill/>
        </p:spPr>
      </p:pic>
      <p:pic>
        <p:nvPicPr>
          <p:cNvPr id="3075" name="Picture 3" descr="C:\Documents and Settings\Marin\My Documents\GRANADA, fotografije\IMG_20221006_122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3861048"/>
            <a:ext cx="4488043" cy="2524524"/>
          </a:xfrm>
          <a:prstGeom prst="rect">
            <a:avLst/>
          </a:prstGeom>
          <a:noFill/>
        </p:spPr>
      </p:pic>
      <p:pic>
        <p:nvPicPr>
          <p:cNvPr id="3077" name="Picture 5" descr="C:\Documents and Settings\Marin\My Documents\GRANADA, fotografije\IMG_20221006_120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03459" y="2276372"/>
            <a:ext cx="5264586" cy="2961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692696"/>
            <a:ext cx="7056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We walked through an interesting town </a:t>
            </a:r>
            <a:r>
              <a:rPr lang="hr-HR" sz="2200" u="sng" dirty="0" smtClean="0"/>
              <a:t>Puente Genil</a:t>
            </a:r>
            <a:r>
              <a:rPr lang="hr-HR" sz="2200" dirty="0" smtClean="0"/>
              <a:t>.</a:t>
            </a:r>
            <a:endParaRPr lang="hr-HR" sz="2200" dirty="0"/>
          </a:p>
        </p:txBody>
      </p:sp>
      <p:pic>
        <p:nvPicPr>
          <p:cNvPr id="4098" name="Picture 2" descr="C:\Documents and Settings\Marin\My Documents\GRANADA, fotografije\IMG_20221006_133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2592289" cy="4608512"/>
          </a:xfrm>
          <a:prstGeom prst="rect">
            <a:avLst/>
          </a:prstGeom>
          <a:noFill/>
        </p:spPr>
      </p:pic>
      <p:pic>
        <p:nvPicPr>
          <p:cNvPr id="4100" name="Picture 4" descr="C:\Documents and Settings\Marin\My Documents\GRANADA, fotografije\IMG_20221006_17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2592000" cy="4608000"/>
          </a:xfrm>
          <a:prstGeom prst="rect">
            <a:avLst/>
          </a:prstGeom>
          <a:noFill/>
        </p:spPr>
      </p:pic>
      <p:pic>
        <p:nvPicPr>
          <p:cNvPr id="4102" name="Picture 6" descr="C:\Documents and Settings\Marin\My Documents\GRANADA, fotografije\IMG_20221006_134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556792"/>
            <a:ext cx="2954611" cy="46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7128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Students presented Roman architecture in their countries.</a:t>
            </a:r>
            <a:endParaRPr lang="hr-HR" sz="2200" dirty="0"/>
          </a:p>
        </p:txBody>
      </p:sp>
      <p:pic>
        <p:nvPicPr>
          <p:cNvPr id="5122" name="Picture 2" descr="C:\Documents and Settings\Marin\My Documents\GRANADA, fotografije\IMG_20221007_094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212084" cy="2818084"/>
          </a:xfrm>
          <a:prstGeom prst="rect">
            <a:avLst/>
          </a:prstGeom>
          <a:noFill/>
        </p:spPr>
      </p:pic>
      <p:pic>
        <p:nvPicPr>
          <p:cNvPr id="5123" name="Picture 3" descr="C:\Documents and Settings\Marin\My Documents\GRANADA, fotografije\IMG_20221007_102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3056"/>
            <a:ext cx="4150620" cy="2491496"/>
          </a:xfrm>
          <a:prstGeom prst="rect">
            <a:avLst/>
          </a:prstGeom>
          <a:noFill/>
        </p:spPr>
      </p:pic>
      <p:pic>
        <p:nvPicPr>
          <p:cNvPr id="5124" name="Picture 4" descr="C:\Documents and Settings\Marin\My Documents\GRANADA, fotografije\original_ced2f827-fbe6-4f44-ac0b-0e64ca68310b_IMG_20221007_093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5"/>
            <a:ext cx="4370822" cy="2491200"/>
          </a:xfrm>
          <a:prstGeom prst="rect">
            <a:avLst/>
          </a:prstGeom>
          <a:noFill/>
        </p:spPr>
      </p:pic>
      <p:pic>
        <p:nvPicPr>
          <p:cNvPr id="5125" name="Picture 5" descr="C:\Documents and Settings\Marin\My Documents\GRANADA, fotografije\IMG-945d8389ab61606704a2ebaa82498e3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80728"/>
            <a:ext cx="374592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620688"/>
            <a:ext cx="6192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Building a model of a Roman city.</a:t>
            </a:r>
            <a:endParaRPr lang="hr-HR" sz="2200" dirty="0"/>
          </a:p>
        </p:txBody>
      </p:sp>
      <p:pic>
        <p:nvPicPr>
          <p:cNvPr id="1026" name="Picture 2" descr="C:\Documents and Settings\Marin\My Documents\GRANADA, fotografije\IMG_20221007_114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2664296" cy="4736526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GRANADA, fotografije\IMG_20221007_114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6350" y="1484784"/>
            <a:ext cx="2673298" cy="4752528"/>
          </a:xfrm>
          <a:prstGeom prst="rect">
            <a:avLst/>
          </a:prstGeom>
          <a:noFill/>
        </p:spPr>
      </p:pic>
      <p:pic>
        <p:nvPicPr>
          <p:cNvPr id="1028" name="Picture 4" descr="C:\Documents and Settings\Marin\My Documents\GRANADA, fotografije\IMG_20221007_114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56792" y="2468144"/>
            <a:ext cx="4824537" cy="271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920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Roman sports</a:t>
            </a:r>
            <a:endParaRPr lang="hr-HR" sz="2200" dirty="0"/>
          </a:p>
        </p:txBody>
      </p:sp>
      <p:pic>
        <p:nvPicPr>
          <p:cNvPr id="2050" name="Picture 2" descr="C:\Documents and Settings\Marin\My Documents\GRANADA, fotografije\IMG_20221007_13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1656184" cy="2739177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GRANADA, fotografije\IMG_20221007_130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6672"/>
            <a:ext cx="3864868" cy="2384517"/>
          </a:xfrm>
          <a:prstGeom prst="rect">
            <a:avLst/>
          </a:prstGeom>
          <a:noFill/>
        </p:spPr>
      </p:pic>
      <p:pic>
        <p:nvPicPr>
          <p:cNvPr id="2052" name="Picture 4" descr="C:\Documents and Settings\Marin\My Documents\GRANADA, fotografije\IMG_20221007_130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996952"/>
            <a:ext cx="5400600" cy="3444529"/>
          </a:xfrm>
          <a:prstGeom prst="rect">
            <a:avLst/>
          </a:prstGeom>
          <a:noFill/>
        </p:spPr>
      </p:pic>
      <p:pic>
        <p:nvPicPr>
          <p:cNvPr id="2053" name="Picture 5" descr="C:\Documents and Settings\Marin\My Documents\GRANADA, fotografije\IMG_20221007_1257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03395" y="4081183"/>
            <a:ext cx="2981397" cy="1677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92696"/>
            <a:ext cx="7704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Granada is a beautiful city with lots of historical monuments</a:t>
            </a:r>
            <a:endParaRPr lang="hr-HR" sz="2200" dirty="0"/>
          </a:p>
        </p:txBody>
      </p:sp>
      <p:pic>
        <p:nvPicPr>
          <p:cNvPr id="5122" name="Picture 2" descr="C:\Documents and Settings\Marin\My Documents\GRANADA, fotografije\IMG_20221003_144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176000" cy="2351269"/>
          </a:xfrm>
          <a:prstGeom prst="rect">
            <a:avLst/>
          </a:prstGeom>
          <a:noFill/>
        </p:spPr>
      </p:pic>
      <p:pic>
        <p:nvPicPr>
          <p:cNvPr id="5123" name="Picture 3" descr="C:\Documents and Settings\Marin\My Documents\GRANADA, fotografije\IMG_20221004_175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61048"/>
            <a:ext cx="4176000" cy="2349000"/>
          </a:xfrm>
          <a:prstGeom prst="rect">
            <a:avLst/>
          </a:prstGeom>
          <a:noFill/>
        </p:spPr>
      </p:pic>
      <p:pic>
        <p:nvPicPr>
          <p:cNvPr id="5124" name="Picture 4" descr="C:\Documents and Settings\Marin\My Documents\GRANADA, fotografije\original_d03d668f-341e-4ada-af69-a9c6565046e1_IMG_20221004_173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4176000" cy="2351439"/>
          </a:xfrm>
          <a:prstGeom prst="rect">
            <a:avLst/>
          </a:prstGeom>
          <a:noFill/>
        </p:spPr>
      </p:pic>
      <p:pic>
        <p:nvPicPr>
          <p:cNvPr id="5125" name="Picture 5" descr="C:\Documents and Settings\Marin\My Documents\GRANADA, fotografije\IMG_20221004_1809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176000" cy="234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GRANADA, fotografije\IMG-20221007-WA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8639497" cy="40029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76470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We said farewell and started planning the next meeting .</a:t>
            </a:r>
            <a:br>
              <a:rPr lang="hr-HR" sz="2400" dirty="0" smtClean="0"/>
            </a:br>
            <a:r>
              <a:rPr lang="hr-HR" sz="2400" dirty="0" smtClean="0"/>
              <a:t>                                   See you in Germany!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7848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The third short-term exchange of groups of pupils of the Erasmus+ project </a:t>
            </a:r>
            <a:r>
              <a:rPr lang="hr-HR" sz="2200" b="1" dirty="0" smtClean="0"/>
              <a:t>How Roman are you? </a:t>
            </a:r>
            <a:br>
              <a:rPr lang="hr-HR" sz="2200" b="1" dirty="0" smtClean="0"/>
            </a:br>
            <a:r>
              <a:rPr lang="hr-HR" sz="2200" dirty="0" smtClean="0"/>
              <a:t>took place in Granada, Spain, </a:t>
            </a:r>
            <a:br>
              <a:rPr lang="hr-HR" sz="2200" dirty="0" smtClean="0"/>
            </a:br>
            <a:r>
              <a:rPr lang="hr-HR" sz="2200" dirty="0" smtClean="0"/>
              <a:t>from 2 October till 8 October 2022.</a:t>
            </a:r>
            <a:br>
              <a:rPr lang="hr-HR" sz="2200" dirty="0" smtClean="0"/>
            </a:br>
            <a:r>
              <a:rPr lang="hr-HR" sz="2200" dirty="0" smtClean="0"/>
              <a:t>Our team consisted of four pupils: </a:t>
            </a:r>
            <a:br>
              <a:rPr lang="hr-HR" sz="2200" dirty="0" smtClean="0"/>
            </a:br>
            <a:r>
              <a:rPr lang="hr-HR" sz="2200" dirty="0" smtClean="0"/>
              <a:t>Bruna Klepo, Tena Pavoković, Martina Rajković and Mare Vukić. They were accompanied by Vlasta Pavlović Elez and Gordana Maršić.</a:t>
            </a:r>
            <a:endParaRPr lang="hr-HR" sz="2200" dirty="0"/>
          </a:p>
        </p:txBody>
      </p:sp>
      <p:pic>
        <p:nvPicPr>
          <p:cNvPr id="3" name="Picture 2" descr="C:\Documents and Settings\Marin\My Documents\GRANADA, fotografije\IMG_20221006_094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7" y="3140968"/>
            <a:ext cx="5869045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76672"/>
            <a:ext cx="4464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The symbol of Granada is </a:t>
            </a:r>
            <a:r>
              <a:rPr lang="hr-HR" sz="2200" u="sng" dirty="0" smtClean="0"/>
              <a:t>pomegranate </a:t>
            </a:r>
            <a:r>
              <a:rPr lang="hr-HR" sz="2200" dirty="0" smtClean="0"/>
              <a:t>, and you can also see</a:t>
            </a:r>
            <a:br>
              <a:rPr lang="hr-HR" sz="2200" dirty="0" smtClean="0"/>
            </a:br>
            <a:r>
              <a:rPr lang="hr-HR" sz="2200" dirty="0" smtClean="0"/>
              <a:t>                      olive trees in the whole</a:t>
            </a:r>
            <a:br>
              <a:rPr lang="hr-HR" sz="2200" dirty="0" smtClean="0"/>
            </a:br>
            <a:r>
              <a:rPr lang="hr-HR" sz="2200" dirty="0" smtClean="0"/>
              <a:t>                      region, which is the </a:t>
            </a:r>
            <a:br>
              <a:rPr lang="hr-HR" sz="2200" dirty="0" smtClean="0"/>
            </a:br>
            <a:r>
              <a:rPr lang="hr-HR" sz="2200" dirty="0" smtClean="0"/>
              <a:t>                      largest producer of </a:t>
            </a:r>
            <a:br>
              <a:rPr lang="hr-HR" sz="2200" dirty="0" smtClean="0"/>
            </a:br>
            <a:r>
              <a:rPr lang="hr-HR" sz="2200" dirty="0" smtClean="0"/>
              <a:t>                      olive oil. </a:t>
            </a:r>
            <a:endParaRPr lang="hr-HR" sz="2200" dirty="0"/>
          </a:p>
        </p:txBody>
      </p:sp>
      <p:pic>
        <p:nvPicPr>
          <p:cNvPr id="2050" name="Picture 2" descr="C:\Documents and Settings\Marin\My Documents\GRANADA, fotografije\IMG_20221004_111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2667626" cy="4487888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GRANADA, fotografije\IMG_20221006_170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852" y="3429000"/>
            <a:ext cx="5336592" cy="3001834"/>
          </a:xfrm>
          <a:prstGeom prst="rect">
            <a:avLst/>
          </a:prstGeom>
          <a:noFill/>
        </p:spPr>
      </p:pic>
      <p:pic>
        <p:nvPicPr>
          <p:cNvPr id="2052" name="Picture 4" descr="C:\Documents and Settings\Marin\My Documents\GRANADA, fotografije\IMG_20221006_165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4664"/>
            <a:ext cx="2160240" cy="3223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2" y="105273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Our host school was Colegio “Ntra. Sra. de las Mercedes”</a:t>
            </a:r>
            <a:endParaRPr lang="hr-HR" sz="2400" dirty="0"/>
          </a:p>
        </p:txBody>
      </p:sp>
      <p:pic>
        <p:nvPicPr>
          <p:cNvPr id="3074" name="Picture 2" descr="C:\Documents and Settings\Marin\My Documents\GRANADA, fotografije\IMG_20221003_10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717032"/>
            <a:ext cx="1580316" cy="2808000"/>
          </a:xfrm>
          <a:prstGeom prst="rect">
            <a:avLst/>
          </a:prstGeom>
          <a:noFill/>
        </p:spPr>
      </p:pic>
      <p:pic>
        <p:nvPicPr>
          <p:cNvPr id="3075" name="Picture 3" descr="C:\Documents and Settings\Marin\My Documents\GRANADA, fotografije\IMG_20221003_102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717032"/>
            <a:ext cx="1399173" cy="2808000"/>
          </a:xfrm>
          <a:prstGeom prst="rect">
            <a:avLst/>
          </a:prstGeom>
          <a:noFill/>
        </p:spPr>
      </p:pic>
      <p:pic>
        <p:nvPicPr>
          <p:cNvPr id="3076" name="Picture 4" descr="C:\Documents and Settings\Marin\My Documents\GRANADA, fotografije\IMG_20221003_12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1580382" cy="2808000"/>
          </a:xfrm>
          <a:prstGeom prst="rect">
            <a:avLst/>
          </a:prstGeom>
          <a:noFill/>
        </p:spPr>
      </p:pic>
      <p:pic>
        <p:nvPicPr>
          <p:cNvPr id="3077" name="Picture 5" descr="C:\Documents and Settings\Marin\My Documents\GRANADA, fotografije\IMG_20221003_115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2656"/>
            <a:ext cx="4899241" cy="3225888"/>
          </a:xfrm>
          <a:prstGeom prst="rect">
            <a:avLst/>
          </a:prstGeom>
          <a:noFill/>
        </p:spPr>
      </p:pic>
      <p:pic>
        <p:nvPicPr>
          <p:cNvPr id="3078" name="Picture 6" descr="C:\Documents and Settings\Marin\My Documents\GRANADA, fotografije\IMG_20221003_12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717032"/>
            <a:ext cx="1579500" cy="2808000"/>
          </a:xfrm>
          <a:prstGeom prst="rect">
            <a:avLst/>
          </a:prstGeom>
          <a:noFill/>
        </p:spPr>
      </p:pic>
      <p:pic>
        <p:nvPicPr>
          <p:cNvPr id="3079" name="Picture 7" descr="C:\Documents and Settings\Marin\My Documents\GRANADA, fotografije\IMG_20221003_1333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717032"/>
            <a:ext cx="1580564" cy="28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                                            Visit to the Town hall.</a:t>
            </a:r>
            <a:endParaRPr lang="hr-HR" sz="2200" dirty="0"/>
          </a:p>
        </p:txBody>
      </p:sp>
      <p:pic>
        <p:nvPicPr>
          <p:cNvPr id="4098" name="Picture 2" descr="C:\Documents and Settings\Marin\My Documents\GRANADA, fotografije\IMG_20221003_131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960440" cy="2229900"/>
          </a:xfrm>
          <a:prstGeom prst="rect">
            <a:avLst/>
          </a:prstGeom>
          <a:noFill/>
        </p:spPr>
      </p:pic>
      <p:pic>
        <p:nvPicPr>
          <p:cNvPr id="4099" name="Picture 3" descr="C:\Documents and Settings\Marin\My Documents\GRANADA, fotografije\IMG_20221003_135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3964610" cy="2232248"/>
          </a:xfrm>
          <a:prstGeom prst="rect">
            <a:avLst/>
          </a:prstGeom>
          <a:noFill/>
        </p:spPr>
      </p:pic>
      <p:pic>
        <p:nvPicPr>
          <p:cNvPr id="4100" name="Picture 4" descr="C:\Documents and Settings\Marin\My Documents\GRANADA, fotografije\IMG-20221003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212976"/>
            <a:ext cx="622819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620688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We visited the remains of a Roman villa and the museum in </a:t>
            </a:r>
            <a:r>
              <a:rPr lang="hr-HR" sz="2200" u="sng" dirty="0" smtClean="0"/>
              <a:t>Almedinilla. </a:t>
            </a:r>
            <a:endParaRPr lang="hr-HR" sz="2200" u="sng" dirty="0"/>
          </a:p>
        </p:txBody>
      </p:sp>
      <p:pic>
        <p:nvPicPr>
          <p:cNvPr id="4098" name="Picture 2" descr="C:\Documents and Settings\Marin\My Documents\GRANADA, fotografije\IMG_20221004_114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76672"/>
            <a:ext cx="2836451" cy="2039472"/>
          </a:xfrm>
          <a:prstGeom prst="rect">
            <a:avLst/>
          </a:prstGeom>
          <a:noFill/>
        </p:spPr>
      </p:pic>
      <p:pic>
        <p:nvPicPr>
          <p:cNvPr id="4099" name="Picture 3" descr="C:\Documents and Settings\Marin\My Documents\GRANADA, fotografije\IMG_20221004_120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2853218" cy="1752754"/>
          </a:xfrm>
          <a:prstGeom prst="rect">
            <a:avLst/>
          </a:prstGeom>
          <a:noFill/>
        </p:spPr>
      </p:pic>
      <p:pic>
        <p:nvPicPr>
          <p:cNvPr id="4100" name="Picture 4" descr="C:\Documents and Settings\Marin\My Documents\GRANADA, fotografije\IMG_20221004_122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948998"/>
            <a:ext cx="2535299" cy="4504338"/>
          </a:xfrm>
          <a:prstGeom prst="rect">
            <a:avLst/>
          </a:prstGeom>
          <a:noFill/>
        </p:spPr>
      </p:pic>
      <p:pic>
        <p:nvPicPr>
          <p:cNvPr id="4101" name="Picture 5" descr="C:\Documents and Settings\Marin\My Documents\GRANADA, fotografije\IMG_20221004_11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988840"/>
            <a:ext cx="2513426" cy="4464000"/>
          </a:xfrm>
          <a:prstGeom prst="rect">
            <a:avLst/>
          </a:prstGeom>
          <a:noFill/>
        </p:spPr>
      </p:pic>
      <p:pic>
        <p:nvPicPr>
          <p:cNvPr id="4102" name="Picture 6" descr="C:\Documents and Settings\Marin\My Documents\GRANADA, fotografije\IMG_20221004_1045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5" y="4797152"/>
            <a:ext cx="2991781" cy="1684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Activity “One of Romans” in the Andalusian Memory Museum</a:t>
            </a:r>
            <a:endParaRPr lang="hr-HR" sz="2200" dirty="0"/>
          </a:p>
        </p:txBody>
      </p:sp>
      <p:pic>
        <p:nvPicPr>
          <p:cNvPr id="5122" name="Picture 2" descr="C:\Documents and Settings\Marin\My Documents\GRANADA, fotografije\IMG_20221005_105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960000" cy="2227500"/>
          </a:xfrm>
          <a:prstGeom prst="rect">
            <a:avLst/>
          </a:prstGeom>
          <a:noFill/>
        </p:spPr>
      </p:pic>
      <p:pic>
        <p:nvPicPr>
          <p:cNvPr id="5123" name="Picture 3" descr="C:\Documents and Settings\Marin\My Documents\GRANADA, fotografije\IMG_20221005_112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3960000" cy="2227500"/>
          </a:xfrm>
          <a:prstGeom prst="rect">
            <a:avLst/>
          </a:prstGeom>
          <a:noFill/>
        </p:spPr>
      </p:pic>
      <p:pic>
        <p:nvPicPr>
          <p:cNvPr id="5124" name="Picture 4" descr="C:\Documents and Settings\Marin\My Documents\GRANADA, fotografije\IMG_20221005_114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3960000" cy="2227500"/>
          </a:xfrm>
          <a:prstGeom prst="rect">
            <a:avLst/>
          </a:prstGeom>
          <a:noFill/>
        </p:spPr>
      </p:pic>
      <p:pic>
        <p:nvPicPr>
          <p:cNvPr id="5125" name="Picture 5" descr="C:\Documents and Settings\Marin\My Documents\GRANADA, fotografije\IMG_20221005_1033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3960000" cy="222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We visited </a:t>
            </a:r>
            <a:r>
              <a:rPr lang="hr-HR" sz="2200" u="sng" dirty="0" smtClean="0"/>
              <a:t>Alhambra</a:t>
            </a:r>
            <a:r>
              <a:rPr lang="hr-HR" sz="2200" dirty="0" smtClean="0"/>
              <a:t>, one of the most famous monuments of Islamic architecture. There are beautiful gardens, numerous fountains and magnificant palaces there.</a:t>
            </a:r>
            <a:br>
              <a:rPr lang="hr-HR" sz="2200" dirty="0" smtClean="0"/>
            </a:br>
            <a:r>
              <a:rPr lang="hr-HR" sz="2200" dirty="0" smtClean="0"/>
              <a:t> </a:t>
            </a:r>
            <a:endParaRPr lang="hr-HR" sz="2200" dirty="0"/>
          </a:p>
        </p:txBody>
      </p:sp>
      <p:pic>
        <p:nvPicPr>
          <p:cNvPr id="1026" name="Picture 2" descr="C:\Documents and Settings\Marin\My Documents\GRANADA, fotografije\IMG_20221005_174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7935416" cy="4463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GRANADA, fotografije\IMG_20221005_18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836712"/>
            <a:ext cx="4224469" cy="2376264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GRANADA, fotografije\IMG_20221005_190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224469" cy="2376264"/>
          </a:xfrm>
          <a:prstGeom prst="rect">
            <a:avLst/>
          </a:prstGeom>
          <a:noFill/>
        </p:spPr>
      </p:pic>
      <p:pic>
        <p:nvPicPr>
          <p:cNvPr id="2052" name="Picture 4" descr="C:\Documents and Settings\Marin\My Documents\GRANADA, fotografije\IMG_20221005_190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73016"/>
            <a:ext cx="4196014" cy="2360258"/>
          </a:xfrm>
          <a:prstGeom prst="rect">
            <a:avLst/>
          </a:prstGeom>
          <a:noFill/>
        </p:spPr>
      </p:pic>
      <p:pic>
        <p:nvPicPr>
          <p:cNvPr id="2053" name="Picture 5" descr="C:\Documents and Settings\Marin\My Documents\GRANADA, fotografije\IMG_20221005_1757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3573016"/>
            <a:ext cx="4224469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173</Words>
  <Application>Microsoft Office PowerPoint</Application>
  <PresentationFormat>On-screen Show (4:3)</PresentationFormat>
  <Paragraphs>18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 Marsic</dc:creator>
  <cp:lastModifiedBy>Marin Marsic</cp:lastModifiedBy>
  <cp:revision>10</cp:revision>
  <dcterms:created xsi:type="dcterms:W3CDTF">2022-09-24T14:15:00Z</dcterms:created>
  <dcterms:modified xsi:type="dcterms:W3CDTF">2022-10-09T15:42:40Z</dcterms:modified>
</cp:coreProperties>
</file>