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7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D960-E85A-4A39-A8BA-29BB6E7BFC32}" type="datetimeFigureOut">
              <a:rPr lang="hr-HR" smtClean="0"/>
              <a:pPr/>
              <a:t>14.4.2023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0A88E-DD09-41D7-941C-CC25A356298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2020-1-PL01-KA229-081533_4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85293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rgbClr val="007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IN BULGARIA</a:t>
            </a:r>
            <a:endParaRPr lang="hr-HR" sz="4400" dirty="0">
              <a:solidFill>
                <a:srgbClr val="007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arin\My Documents\S.O.F.T., logo, baneri\Albert Andruszkiewicz klasa 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1995115" cy="1375611"/>
          </a:xfrm>
          <a:prstGeom prst="rect">
            <a:avLst/>
          </a:prstGeom>
          <a:noFill/>
        </p:spPr>
      </p:pic>
      <p:pic>
        <p:nvPicPr>
          <p:cNvPr id="5" name="Picture 4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45224"/>
            <a:ext cx="360039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April 2023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BUGARSKA, za PPT\IMG_20230330_112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39125" cy="3943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50912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                          </a:t>
            </a:r>
            <a:r>
              <a:rPr lang="en-US" sz="2200" b="1" dirty="0" smtClean="0"/>
              <a:t>The National Museum of History </a:t>
            </a:r>
            <a:r>
              <a:rPr lang="hr-HR" sz="2200" b="1" dirty="0" smtClean="0"/>
              <a:t>                                  </a:t>
            </a:r>
            <a:r>
              <a:rPr lang="en-US" sz="2200" dirty="0" smtClean="0"/>
              <a:t>has the most impressive collection of national treasures and is the largest museum in Bulgaria. </a:t>
            </a:r>
            <a:r>
              <a:rPr lang="hr-HR" sz="2200" dirty="0" smtClean="0"/>
              <a:t>It is in the building which was a residence of the President of Bulgaria. 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BUGARSKA, za PPT\IMG_20230405_202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320480" cy="6008871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BUGARSKA, za PPT\original_27c6cdde-1f3c-416b-9b49-191cdd124c85_IMG_20230330_121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4797152"/>
            <a:ext cx="2260199" cy="1677987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BUGARSKA, za PPT\IMG_20230330_13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1512168" cy="1678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548680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The museum houses thousands of valuable exhibits, the most valuable are objects made of </a:t>
            </a:r>
            <a:br>
              <a:rPr lang="hr-HR" sz="2200" dirty="0" smtClean="0"/>
            </a:br>
            <a:r>
              <a:rPr lang="hr-HR" sz="2200" dirty="0" smtClean="0"/>
              <a:t>pure gold – </a:t>
            </a:r>
            <a:br>
              <a:rPr lang="hr-HR" sz="2200" dirty="0" smtClean="0"/>
            </a:br>
            <a:r>
              <a:rPr lang="hr-HR" sz="2200" b="1" dirty="0" smtClean="0"/>
              <a:t>the Thracian treasure</a:t>
            </a:r>
            <a:endParaRPr lang="hr-HR" sz="2200" b="1" dirty="0"/>
          </a:p>
        </p:txBody>
      </p:sp>
      <p:pic>
        <p:nvPicPr>
          <p:cNvPr id="2053" name="Picture 5" descr="C:\Documents and Settings\Marin\My Documents\BUGARSKA, za PPT\IMG_20230330_114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1800200" cy="155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764704"/>
            <a:ext cx="3960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Plovidv, </a:t>
            </a:r>
            <a:r>
              <a:rPr lang="hr-HR" sz="2200" dirty="0" smtClean="0"/>
              <a:t>the second largest city in Bulgaria. It </a:t>
            </a:r>
            <a:r>
              <a:rPr lang="en-US" sz="2200" dirty="0" smtClean="0"/>
              <a:t>is the cultural capital of Bulgaria and was the </a:t>
            </a:r>
            <a:r>
              <a:rPr lang="hr-HR" sz="2200" dirty="0" smtClean="0"/>
              <a:t>European Capital of Culture in 2019.</a:t>
            </a:r>
            <a:r>
              <a:rPr lang="en-US" sz="2400" dirty="0" smtClean="0"/>
              <a:t>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 smtClean="0"/>
          </a:p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                   </a:t>
            </a:r>
            <a:r>
              <a:rPr lang="en-US" sz="2200" dirty="0" smtClean="0"/>
              <a:t>The Roman </a:t>
            </a:r>
            <a:r>
              <a:rPr lang="hr-HR" sz="2200" dirty="0" smtClean="0"/>
              <a:t>   </a:t>
            </a:r>
            <a:br>
              <a:rPr lang="hr-HR" sz="2200" dirty="0" smtClean="0"/>
            </a:br>
            <a:r>
              <a:rPr lang="hr-HR" sz="2200" dirty="0" smtClean="0"/>
              <a:t>                       </a:t>
            </a:r>
            <a:r>
              <a:rPr lang="en-US" sz="2200" dirty="0" smtClean="0"/>
              <a:t>theatre of </a:t>
            </a:r>
            <a:r>
              <a:rPr lang="hr-HR" sz="2200" dirty="0" smtClean="0"/>
              <a:t>    </a:t>
            </a:r>
            <a:br>
              <a:rPr lang="hr-HR" sz="2200" dirty="0" smtClean="0"/>
            </a:br>
            <a:r>
              <a:rPr lang="hr-HR" sz="2200" dirty="0" smtClean="0"/>
              <a:t>                       </a:t>
            </a:r>
            <a:r>
              <a:rPr lang="en-US" sz="2200" dirty="0" err="1" smtClean="0"/>
              <a:t>Philippopolis</a:t>
            </a:r>
            <a:r>
              <a:rPr lang="en-US" sz="2200" dirty="0" smtClean="0"/>
              <a:t> is one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                      </a:t>
            </a:r>
            <a:r>
              <a:rPr lang="en-US" sz="2200" dirty="0" smtClean="0"/>
              <a:t> of the world's best-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                       </a:t>
            </a:r>
            <a:r>
              <a:rPr lang="en-US" sz="2200" dirty="0" smtClean="0"/>
              <a:t>preserved ancient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                      </a:t>
            </a:r>
            <a:r>
              <a:rPr lang="en-US" sz="2200" dirty="0" smtClean="0"/>
              <a:t> Roman theatres</a:t>
            </a:r>
            <a:r>
              <a:rPr lang="hr-HR" sz="2200" dirty="0" smtClean="0"/>
              <a:t>.</a:t>
            </a:r>
            <a:br>
              <a:rPr lang="hr-HR" sz="2200" dirty="0" smtClean="0"/>
            </a:br>
            <a:endParaRPr lang="hr-HR" sz="2200" dirty="0"/>
          </a:p>
        </p:txBody>
      </p:sp>
      <p:pic>
        <p:nvPicPr>
          <p:cNvPr id="3074" name="Picture 2" descr="C:\Documents and Settings\Marin\My Documents\BUGARSKA, za PPT\IMG-20230329-WA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888432" cy="2916324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BUGARSKA, za PPT\IMG-20230329-WA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888432" cy="2916324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BUGARSKA, za PPT\IMG_20230329_13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87325" y="3981627"/>
            <a:ext cx="3188295" cy="179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Marin\My Documents\BUGARSKA, za PPT\IMG_20230329_115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986310" cy="5485260"/>
          </a:xfrm>
          <a:prstGeom prst="rect">
            <a:avLst/>
          </a:prstGeom>
          <a:noFill/>
        </p:spPr>
      </p:pic>
      <p:pic>
        <p:nvPicPr>
          <p:cNvPr id="4098" name="Picture 2" descr="C:\Documents and Settings\Marin\My Documents\BUGARSKA, za PPT\Etnografski muzej u Plovdi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634695" cy="31683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19672" y="476672"/>
            <a:ext cx="4536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/>
              <a:t>          Regional Ethnographic Museum</a:t>
            </a:r>
            <a:endParaRPr lang="hr-HR" sz="2200" dirty="0"/>
          </a:p>
        </p:txBody>
      </p:sp>
      <p:pic>
        <p:nvPicPr>
          <p:cNvPr id="4099" name="Picture 3" descr="C:\Documents and Settings\Marin\My Documents\BUGARSKA, za PPT\IMG_20230329_122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4293096"/>
            <a:ext cx="3687373" cy="2160240"/>
          </a:xfrm>
          <a:prstGeom prst="rect">
            <a:avLst/>
          </a:prstGeom>
          <a:noFill/>
        </p:spPr>
      </p:pic>
      <p:pic>
        <p:nvPicPr>
          <p:cNvPr id="4101" name="Picture 5" descr="C:\Documents and Settings\Marin\My Documents\Downloads\IMG_20230329_114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07914" y="4769150"/>
            <a:ext cx="217624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9" y="476672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b="1" dirty="0" smtClean="0"/>
              <a:t>The</a:t>
            </a:r>
            <a:r>
              <a:rPr lang="hr-HR" sz="2200" dirty="0" smtClean="0"/>
              <a:t> </a:t>
            </a:r>
            <a:r>
              <a:rPr lang="en-US" sz="2200" b="1" dirty="0" smtClean="0"/>
              <a:t>Church of St Constantine and Helena</a:t>
            </a:r>
            <a:endParaRPr lang="hr-HR" sz="2200" dirty="0"/>
          </a:p>
        </p:txBody>
      </p:sp>
      <p:pic>
        <p:nvPicPr>
          <p:cNvPr id="5122" name="Picture 2" descr="C:\Documents and Settings\Marin\My Documents\BUGARSKA, za PPT\IMG_20230329_11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0876" y="2209228"/>
            <a:ext cx="5616000" cy="3159000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BUGARSKA, za PPT\IMG_20230329_124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159000" cy="56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in\My Documents\BUGARSKA, za PPT\Dodjela potvrda o sudjelovan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Marin\My Documents\BUGARSKA, za PPT\IMG-20230329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976664" cy="4485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08518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</a:t>
            </a:r>
            <a:r>
              <a:rPr lang="hr-HR" sz="2400" dirty="0" smtClean="0"/>
              <a:t>We will continue using project  results and</a:t>
            </a:r>
            <a:br>
              <a:rPr lang="hr-HR" sz="2400" dirty="0" smtClean="0"/>
            </a:br>
            <a:r>
              <a:rPr lang="hr-HR" sz="2400" dirty="0" smtClean="0"/>
              <a:t>                         developing our soft skills!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The sixth short-term exchange of pupils of Erasmus+ project “S.O.F.T. – Start our future today” took place in Sofia, Bulgaria. Host school was </a:t>
            </a:r>
            <a:r>
              <a:rPr lang="hr-HR" sz="2400" b="1" dirty="0" smtClean="0"/>
              <a:t>107 Primary school “Khan Krum” </a:t>
            </a:r>
            <a:r>
              <a:rPr lang="hr-HR" sz="2400" dirty="0" smtClean="0"/>
              <a:t>and its pupils and teachers hosted guests from Poland, Italy, Spain, Turkey and Croatia. Our team consisted of four pupils: Luka Dožić, Josip Gabud, Fran Košutić and Luka Majić. They were accompanied by four teachers. </a:t>
            </a:r>
            <a:endParaRPr lang="hr-HR" sz="2400" dirty="0"/>
          </a:p>
        </p:txBody>
      </p:sp>
      <p:pic>
        <p:nvPicPr>
          <p:cNvPr id="2050" name="Picture 2" descr="C:\Documents and Settings\Marin\My Documents\Downloads\IMG-20230329-WA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5008612" cy="296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BUGARSKA, za PPT\IMG-20230327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401525" cy="4536504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BUGARSKA, za PPT\IMG_20230327_10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5592104" cy="3147678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BUGARSKA, za PPT\IMG_20230327_100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96952"/>
            <a:ext cx="2554012" cy="3639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0872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We were welcomed with bread and honey and a very interesting performance.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BUGARSKA, za PPT\IMG_20230405_20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680520" cy="59897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836712"/>
            <a:ext cx="36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We attended lessons and workshops: </a:t>
            </a:r>
            <a:br>
              <a:rPr lang="hr-HR" sz="2400" dirty="0" smtClean="0"/>
            </a:br>
            <a:endParaRPr lang="hr-HR" dirty="0" smtClean="0"/>
          </a:p>
          <a:p>
            <a:pPr>
              <a:buFontTx/>
              <a:buChar char="-"/>
            </a:pPr>
            <a:r>
              <a:rPr lang="hr-HR" sz="2400" dirty="0" smtClean="0"/>
              <a:t> How to protect your</a:t>
            </a:r>
            <a:br>
              <a:rPr lang="hr-HR" sz="2400" dirty="0" smtClean="0"/>
            </a:br>
            <a:r>
              <a:rPr lang="hr-HR" sz="2400" dirty="0" smtClean="0"/>
              <a:t>  </a:t>
            </a:r>
            <a:r>
              <a:rPr lang="hr-HR" sz="2400" smtClean="0"/>
              <a:t>invention </a:t>
            </a:r>
            <a:r>
              <a:rPr lang="hr-HR" sz="2400" smtClean="0"/>
              <a:t>and property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  rights</a:t>
            </a:r>
          </a:p>
          <a:p>
            <a:r>
              <a:rPr lang="hr-HR" sz="2400" dirty="0" smtClean="0"/>
              <a:t>- How to write a CV and </a:t>
            </a:r>
            <a:br>
              <a:rPr lang="hr-HR" sz="2400" dirty="0" smtClean="0"/>
            </a:br>
            <a:r>
              <a:rPr lang="hr-HR" sz="2400" dirty="0" smtClean="0"/>
              <a:t>  present</a:t>
            </a:r>
            <a:br>
              <a:rPr lang="hr-HR" sz="2400" dirty="0" smtClean="0"/>
            </a:br>
            <a:r>
              <a:rPr lang="hr-HR" sz="2400" dirty="0" smtClean="0"/>
              <a:t>  your skills during a job </a:t>
            </a:r>
            <a:br>
              <a:rPr lang="hr-HR" sz="2400" dirty="0" smtClean="0"/>
            </a:br>
            <a:r>
              <a:rPr lang="hr-HR" sz="2400" dirty="0" smtClean="0"/>
              <a:t>  interview</a:t>
            </a:r>
            <a:br>
              <a:rPr lang="hr-HR" sz="2400" dirty="0" smtClean="0"/>
            </a:br>
            <a:r>
              <a:rPr lang="hr-HR" sz="2400" dirty="0" smtClean="0"/>
              <a:t>- workshop on rethorics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BUGARSKA, za PPT\IMG-20230327-WA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0440" cy="2972432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BUGARSKA, za PPT\IMG-20230328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921600" cy="294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548680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      Modern and traditional –</a:t>
            </a:r>
            <a:br>
              <a:rPr lang="hr-HR" sz="2200" dirty="0" smtClean="0"/>
            </a:br>
            <a:r>
              <a:rPr lang="hr-HR" sz="2200" dirty="0" smtClean="0"/>
              <a:t> </a:t>
            </a:r>
          </a:p>
          <a:p>
            <a:endParaRPr lang="hr-HR" sz="2200" dirty="0" smtClean="0"/>
          </a:p>
          <a:p>
            <a:r>
              <a:rPr lang="hr-HR" sz="2200" dirty="0" smtClean="0"/>
              <a:t>Robotics workshop</a:t>
            </a:r>
            <a:br>
              <a:rPr lang="hr-HR" sz="22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   </a:t>
            </a:r>
            <a:r>
              <a:rPr lang="hr-HR" sz="2200" dirty="0" smtClean="0"/>
              <a:t>Learning how to make</a:t>
            </a:r>
            <a:br>
              <a:rPr lang="hr-HR" sz="2200" dirty="0" smtClean="0"/>
            </a:br>
            <a:r>
              <a:rPr lang="hr-HR" sz="2200" dirty="0" smtClean="0"/>
              <a:t>                       </a:t>
            </a:r>
            <a:r>
              <a:rPr lang="hr-HR" sz="2200" b="1" dirty="0" smtClean="0"/>
              <a:t>M</a:t>
            </a:r>
            <a:r>
              <a:rPr lang="hr-HR" b="1" dirty="0" smtClean="0"/>
              <a:t>artenitsa, </a:t>
            </a:r>
          </a:p>
          <a:p>
            <a:r>
              <a:rPr lang="hr-HR" sz="2200" dirty="0" smtClean="0"/>
              <a:t>                       tradition related to </a:t>
            </a:r>
            <a:br>
              <a:rPr lang="hr-HR" sz="2200" dirty="0" smtClean="0"/>
            </a:br>
            <a:r>
              <a:rPr lang="hr-HR" sz="2200" dirty="0" smtClean="0"/>
              <a:t>                       welcoming spring</a:t>
            </a:r>
            <a:endParaRPr lang="hr-HR" sz="2200" dirty="0"/>
          </a:p>
        </p:txBody>
      </p:sp>
      <p:pic>
        <p:nvPicPr>
          <p:cNvPr id="2052" name="Picture 4" descr="C:\Documents and Settings\Marin\My Documents\BUGARSKA, za PPT\IMG_20230331_164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40740" y="4216245"/>
            <a:ext cx="294264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We visited Vocational secondary school of design “Elisaveta Vazova”</a:t>
            </a:r>
            <a:endParaRPr lang="hr-HR" sz="2200" dirty="0"/>
          </a:p>
        </p:txBody>
      </p:sp>
      <p:pic>
        <p:nvPicPr>
          <p:cNvPr id="5122" name="Picture 2" descr="C:\Documents and Settings\Marin\My Documents\BUGARSKA, za PPT\IMG_20230330_095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528392" cy="5144506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BUGARSKA, za PPT\IMG_20230330_101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139952" y="1124744"/>
            <a:ext cx="4477894" cy="2520280"/>
          </a:xfrm>
          <a:prstGeom prst="rect">
            <a:avLst/>
          </a:prstGeom>
          <a:noFill/>
        </p:spPr>
      </p:pic>
      <p:pic>
        <p:nvPicPr>
          <p:cNvPr id="5124" name="Picture 4" descr="C:\Documents and Settings\Marin\My Documents\BUGARSKA, za PPT\IMG_20230330_104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1584176" cy="2383512"/>
          </a:xfrm>
          <a:prstGeom prst="rect">
            <a:avLst/>
          </a:prstGeom>
          <a:noFill/>
        </p:spPr>
      </p:pic>
      <p:pic>
        <p:nvPicPr>
          <p:cNvPr id="5125" name="Picture 5" descr="C:\Documents and Settings\Marin\My Documents\BUGARSKA, za PPT\IMG_20230330_1005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861049"/>
            <a:ext cx="1886870" cy="2369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                                 The sights of Sofia</a:t>
            </a:r>
            <a:endParaRPr lang="hr-HR" sz="2400" dirty="0"/>
          </a:p>
        </p:txBody>
      </p:sp>
      <p:pic>
        <p:nvPicPr>
          <p:cNvPr id="1026" name="Picture 2" descr="C:\Documents and Settings\Marin\My Documents\BUGARSKA, za PPT\IMG_20230330_184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960440" cy="2227748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BUGARSKA, za PPT\IMG_20230331_16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1" y="3789040"/>
            <a:ext cx="4032448" cy="2268252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BUGARSKA, za PPT\IMG_20230331_162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888432" cy="22357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314096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National palace of culture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14096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   University of Sofia</a:t>
            </a:r>
            <a:endParaRPr lang="hr-H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02128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National theatre “Ivan Vazov”</a:t>
            </a:r>
            <a:endParaRPr lang="hr-HR" sz="2000" dirty="0"/>
          </a:p>
        </p:txBody>
      </p:sp>
      <p:pic>
        <p:nvPicPr>
          <p:cNvPr id="1030" name="Picture 6" descr="C:\Documents and Settings\Marin\My Documents\Downloads\IMG_20230326_184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0858" y="3789040"/>
            <a:ext cx="3964610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32040" y="602128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      Sveta nedelya church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rin\My Documents\BUGARSKA, za PPT\IMG_20230331_16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384376" cy="6016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157192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President’s palace – changing of the guards</a:t>
            </a:r>
            <a:endParaRPr lang="hr-HR" sz="2200" dirty="0"/>
          </a:p>
        </p:txBody>
      </p:sp>
      <p:pic>
        <p:nvPicPr>
          <p:cNvPr id="3074" name="Picture 2" descr="C:\Documents and Settings\Marin\My Documents\Downloads\IMG_20230331_17062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528392" cy="4774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5517232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  Remains of Roman settlement</a:t>
            </a:r>
            <a:br>
              <a:rPr lang="hr-HR" sz="2200" dirty="0" smtClean="0"/>
            </a:br>
            <a:r>
              <a:rPr lang="hr-HR" sz="2200" dirty="0" smtClean="0"/>
              <a:t>                      </a:t>
            </a:r>
            <a:r>
              <a:rPr lang="hr-HR" sz="2200" b="1" dirty="0" smtClean="0"/>
              <a:t>Serdica</a:t>
            </a:r>
            <a:endParaRPr lang="hr-H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BUGARSKA, za PPT\IMG_20230331_16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84902" cy="4314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941168"/>
            <a:ext cx="770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St. Alexander Nevsky Cathedral, </a:t>
            </a:r>
            <a:r>
              <a:rPr lang="hr-HR" sz="2200" dirty="0" smtClean="0"/>
              <a:t>the largest cathedral in the Balkans.</a:t>
            </a:r>
            <a:r>
              <a:rPr lang="en-US" sz="2400" dirty="0" smtClean="0"/>
              <a:t> </a:t>
            </a:r>
            <a:r>
              <a:rPr lang="hr-HR" sz="2200" dirty="0" smtClean="0"/>
              <a:t>It</a:t>
            </a:r>
            <a:r>
              <a:rPr lang="hr-HR" sz="2400" dirty="0" smtClean="0"/>
              <a:t> </a:t>
            </a:r>
            <a:r>
              <a:rPr lang="en-US" sz="2200" dirty="0" smtClean="0"/>
              <a:t>was created in </a:t>
            </a:r>
            <a:r>
              <a:rPr lang="en-US" sz="2200" dirty="0" err="1" smtClean="0"/>
              <a:t>honour</a:t>
            </a:r>
            <a:r>
              <a:rPr lang="en-US" sz="2200" dirty="0" smtClean="0"/>
              <a:t> to the </a:t>
            </a:r>
            <a:r>
              <a:rPr lang="en-US" sz="2200" dirty="0" err="1" smtClean="0"/>
              <a:t>Russi</a:t>
            </a:r>
            <a:r>
              <a:rPr lang="hr-HR" sz="2200" dirty="0" smtClean="0"/>
              <a:t>an </a:t>
            </a:r>
            <a:r>
              <a:rPr lang="en-US" sz="2200" dirty="0" smtClean="0"/>
              <a:t> soldiers who died during the </a:t>
            </a:r>
            <a:r>
              <a:rPr lang="hr-HR" sz="2200" dirty="0" smtClean="0"/>
              <a:t>Russo-Turkish War of 1877-1878.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271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11</cp:revision>
  <dcterms:created xsi:type="dcterms:W3CDTF">2023-04-14T10:45:05Z</dcterms:created>
  <dcterms:modified xsi:type="dcterms:W3CDTF">2023-04-14T12:12:43Z</dcterms:modified>
</cp:coreProperties>
</file>