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72" r:id="rId3"/>
    <p:sldId id="265" r:id="rId4"/>
    <p:sldId id="263" r:id="rId5"/>
    <p:sldId id="273" r:id="rId6"/>
    <p:sldId id="259" r:id="rId7"/>
    <p:sldId id="279" r:id="rId8"/>
    <p:sldId id="261" r:id="rId9"/>
    <p:sldId id="269" r:id="rId10"/>
    <p:sldId id="277" r:id="rId11"/>
    <p:sldId id="267" r:id="rId12"/>
    <p:sldId id="270" r:id="rId13"/>
    <p:sldId id="281" r:id="rId14"/>
    <p:sldId id="282" r:id="rId15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BAF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4" autoAdjust="0"/>
    <p:restoredTop sz="94660"/>
  </p:normalViewPr>
  <p:slideViewPr>
    <p:cSldViewPr>
      <p:cViewPr varScale="1">
        <p:scale>
          <a:sx n="70" d="100"/>
          <a:sy n="70" d="100"/>
        </p:scale>
        <p:origin x="-113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7E98F-DF36-4DDD-95E2-0D78BBC2BB09}" type="datetimeFigureOut">
              <a:rPr lang="hr-HR" smtClean="0"/>
              <a:pPr/>
              <a:t>15.2.2021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A5A76-2D0E-4A3D-9BA1-24836D2B7090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6A222-198D-4CF8-ABB3-03F1D6F346F2}" type="datetimeFigureOut">
              <a:rPr lang="hr-HR" smtClean="0"/>
              <a:pPr/>
              <a:t>15.2.2021</a:t>
            </a:fld>
            <a:endParaRPr lang="hr-HR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C150C5E-6676-4B5C-B042-ADD545D25A5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6A222-198D-4CF8-ABB3-03F1D6F346F2}" type="datetimeFigureOut">
              <a:rPr lang="hr-HR" smtClean="0"/>
              <a:pPr/>
              <a:t>15.2.2021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50C5E-6676-4B5C-B042-ADD545D25A5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6A222-198D-4CF8-ABB3-03F1D6F346F2}" type="datetimeFigureOut">
              <a:rPr lang="hr-HR" smtClean="0"/>
              <a:pPr/>
              <a:t>15.2.2021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50C5E-6676-4B5C-B042-ADD545D25A5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6A222-198D-4CF8-ABB3-03F1D6F346F2}" type="datetimeFigureOut">
              <a:rPr lang="hr-HR" smtClean="0"/>
              <a:pPr/>
              <a:t>15.2.2021</a:t>
            </a:fld>
            <a:endParaRPr lang="hr-H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C150C5E-6676-4B5C-B042-ADD545D25A5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6A222-198D-4CF8-ABB3-03F1D6F346F2}" type="datetimeFigureOut">
              <a:rPr lang="hr-HR" smtClean="0"/>
              <a:pPr/>
              <a:t>15.2.2021</a:t>
            </a:fld>
            <a:endParaRPr lang="hr-H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50C5E-6676-4B5C-B042-ADD545D25A5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6A222-198D-4CF8-ABB3-03F1D6F346F2}" type="datetimeFigureOut">
              <a:rPr lang="hr-HR" smtClean="0"/>
              <a:pPr/>
              <a:t>15.2.2021</a:t>
            </a:fld>
            <a:endParaRPr lang="hr-H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50C5E-6676-4B5C-B042-ADD545D25A5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6A222-198D-4CF8-ABB3-03F1D6F346F2}" type="datetimeFigureOut">
              <a:rPr lang="hr-HR" smtClean="0"/>
              <a:pPr/>
              <a:t>15.2.2021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C150C5E-6676-4B5C-B042-ADD545D25A5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6A222-198D-4CF8-ABB3-03F1D6F346F2}" type="datetimeFigureOut">
              <a:rPr lang="hr-HR" smtClean="0"/>
              <a:pPr/>
              <a:t>15.2.2021</a:t>
            </a:fld>
            <a:endParaRPr lang="hr-H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50C5E-6676-4B5C-B042-ADD545D25A5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6A222-198D-4CF8-ABB3-03F1D6F346F2}" type="datetimeFigureOut">
              <a:rPr lang="hr-HR" smtClean="0"/>
              <a:pPr/>
              <a:t>15.2.2021</a:t>
            </a:fld>
            <a:endParaRPr lang="hr-HR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50C5E-6676-4B5C-B042-ADD545D25A5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6A222-198D-4CF8-ABB3-03F1D6F346F2}" type="datetimeFigureOut">
              <a:rPr lang="hr-HR" smtClean="0"/>
              <a:pPr/>
              <a:t>15.2.2021</a:t>
            </a:fld>
            <a:endParaRPr lang="hr-HR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50C5E-6676-4B5C-B042-ADD545D25A5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6A222-198D-4CF8-ABB3-03F1D6F346F2}" type="datetimeFigureOut">
              <a:rPr lang="hr-HR" smtClean="0"/>
              <a:pPr/>
              <a:t>15.2.2021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50C5E-6676-4B5C-B042-ADD545D25A5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AF4">
            <a:alpha val="4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466A222-198D-4CF8-ABB3-03F1D6F346F2}" type="datetimeFigureOut">
              <a:rPr lang="hr-HR" smtClean="0"/>
              <a:pPr/>
              <a:t>15.2.2021</a:t>
            </a:fld>
            <a:endParaRPr lang="hr-HR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C150C5E-6676-4B5C-B042-ADD545D25A5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404664"/>
            <a:ext cx="3816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latin typeface="Calibri" pitchFamily="34" charset="0"/>
              </a:rPr>
              <a:t>OŠ Bartola Kašića</a:t>
            </a:r>
            <a:br>
              <a:rPr lang="hr-HR" sz="2000" dirty="0" smtClean="0">
                <a:latin typeface="Calibri" pitchFamily="34" charset="0"/>
              </a:rPr>
            </a:br>
            <a:r>
              <a:rPr lang="hr-HR" sz="2000" dirty="0" smtClean="0">
                <a:latin typeface="Calibri" pitchFamily="34" charset="0"/>
              </a:rPr>
              <a:t>Vinkovci</a:t>
            </a:r>
            <a:br>
              <a:rPr lang="hr-HR" sz="2000" dirty="0" smtClean="0">
                <a:latin typeface="Calibri" pitchFamily="34" charset="0"/>
              </a:rPr>
            </a:br>
            <a:r>
              <a:rPr lang="hr-HR" sz="2000" dirty="0" smtClean="0">
                <a:latin typeface="Calibri" pitchFamily="34" charset="0"/>
              </a:rPr>
              <a:t>Erasmus+ project 2020-2022</a:t>
            </a:r>
            <a:br>
              <a:rPr lang="hr-HR" sz="2000" dirty="0" smtClean="0">
                <a:latin typeface="Calibri" pitchFamily="34" charset="0"/>
              </a:rPr>
            </a:br>
            <a:r>
              <a:rPr lang="hr-HR" sz="2000" b="1" dirty="0" smtClean="0">
                <a:latin typeface="Calibri" pitchFamily="34" charset="0"/>
              </a:rPr>
              <a:t>S.O.F.T. –Start our future today</a:t>
            </a:r>
            <a:endParaRPr lang="hr-HR" sz="2000" b="1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1800" y="306896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LOGO CONTEST</a:t>
            </a:r>
            <a:endParaRPr lang="hr-H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C:\Documents and Settings\Marin\My Documents\ZASTAVE i LOGO, SCC, W.A.T.E.R\DISCLAIMER, LOGO, AMPEU\eu_flag_co_funded_pos_rgb_righ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5301208"/>
            <a:ext cx="3849024" cy="113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55576" y="587727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latin typeface="Calibri" pitchFamily="34" charset="0"/>
              </a:rPr>
              <a:t>October, November 2020</a:t>
            </a:r>
            <a:endParaRPr lang="hr-HR" dirty="0">
              <a:latin typeface="Calibri" pitchFamily="34" charset="0"/>
            </a:endParaRPr>
          </a:p>
        </p:txBody>
      </p:sp>
      <p:pic>
        <p:nvPicPr>
          <p:cNvPr id="8" name="Slika 1"/>
          <p:cNvPicPr/>
          <p:nvPr/>
        </p:nvPicPr>
        <p:blipFill>
          <a:blip r:embed="rId3" cstate="print">
            <a:lum bright="16000" contrast="18000"/>
          </a:blip>
          <a:srcRect/>
          <a:stretch>
            <a:fillRect/>
          </a:stretch>
        </p:blipFill>
        <p:spPr bwMode="auto">
          <a:xfrm>
            <a:off x="6732240" y="404664"/>
            <a:ext cx="1793849" cy="1872208"/>
          </a:xfrm>
          <a:prstGeom prst="rect">
            <a:avLst/>
          </a:prstGeom>
          <a:gradFill rotWithShape="1">
            <a:gsLst>
              <a:gs pos="0">
                <a:srgbClr val="66FFFF"/>
              </a:gs>
              <a:gs pos="100000">
                <a:srgbClr val="66FFFF">
                  <a:gamma/>
                  <a:tint val="4274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Marin\My Documents\SOFT, Luka Čengić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3600400" cy="2754668"/>
          </a:xfrm>
          <a:prstGeom prst="rect">
            <a:avLst/>
          </a:prstGeom>
          <a:noFill/>
        </p:spPr>
      </p:pic>
      <p:pic>
        <p:nvPicPr>
          <p:cNvPr id="2051" name="Picture 3" descr="C:\Documents and Settings\Marin\My Documents\SOFT, Noa Luča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4664"/>
            <a:ext cx="3935851" cy="2736304"/>
          </a:xfrm>
          <a:prstGeom prst="rect">
            <a:avLst/>
          </a:prstGeom>
          <a:noFill/>
        </p:spPr>
      </p:pic>
      <p:pic>
        <p:nvPicPr>
          <p:cNvPr id="2" name="Picture 2" descr="C:\Documents and Settings\Marin\My Documents\Pictur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429000"/>
            <a:ext cx="3127510" cy="3094840"/>
          </a:xfrm>
          <a:prstGeom prst="rect">
            <a:avLst/>
          </a:prstGeom>
          <a:noFill/>
        </p:spPr>
      </p:pic>
      <p:pic>
        <p:nvPicPr>
          <p:cNvPr id="1026" name="Picture 2" descr="C:\Documents and Settings\Marin\My Documents\Lovro Gabud 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429000"/>
            <a:ext cx="3240360" cy="30410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Marin\My Documents\SOFT 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3983767" cy="5400600"/>
          </a:xfrm>
          <a:prstGeom prst="rect">
            <a:avLst/>
          </a:prstGeom>
          <a:noFill/>
        </p:spPr>
      </p:pic>
      <p:pic>
        <p:nvPicPr>
          <p:cNvPr id="3074" name="Picture 2" descr="C:\Documents and Settings\Marin\My Documents\Picture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92696"/>
            <a:ext cx="3744416" cy="53545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Marin\My Documents\SOFT, Dora Jurušić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4130737" cy="2916946"/>
          </a:xfrm>
          <a:prstGeom prst="rect">
            <a:avLst/>
          </a:prstGeom>
          <a:noFill/>
        </p:spPr>
      </p:pic>
      <p:pic>
        <p:nvPicPr>
          <p:cNvPr id="3074" name="Picture 2" descr="C:\Documents and Settings\Marin\My Documents\S.O.F.T., logo, baneri\SOFT, Dora Jurušić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32656"/>
            <a:ext cx="3816424" cy="3307820"/>
          </a:xfrm>
          <a:prstGeom prst="rect">
            <a:avLst/>
          </a:prstGeom>
          <a:noFill/>
        </p:spPr>
      </p:pic>
      <p:pic>
        <p:nvPicPr>
          <p:cNvPr id="2" name="Picture 2" descr="C:\Documents and Settings\Marin\My Documents\S.O.F.T., logo, baneri\SOFT, Nika Jukić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789040"/>
            <a:ext cx="3228800" cy="2736304"/>
          </a:xfrm>
          <a:prstGeom prst="rect">
            <a:avLst/>
          </a:prstGeom>
          <a:noFill/>
        </p:spPr>
      </p:pic>
      <p:pic>
        <p:nvPicPr>
          <p:cNvPr id="1027" name="Picture 3" descr="C:\Documents and Settings\Marin\My Documents\S.O.F.T., logo, baneri\SOFT, Emma Burić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429000"/>
            <a:ext cx="3562436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Marin\My Documents\Dominik Rimac, 7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356992"/>
            <a:ext cx="3324218" cy="3151342"/>
          </a:xfrm>
          <a:prstGeom prst="rect">
            <a:avLst/>
          </a:prstGeom>
          <a:noFill/>
        </p:spPr>
      </p:pic>
      <p:pic>
        <p:nvPicPr>
          <p:cNvPr id="2052" name="Picture 4" descr="C:\Documents and Settings\Marin\My Documents\Mare Vukić, 5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56992"/>
            <a:ext cx="3529406" cy="3168352"/>
          </a:xfrm>
          <a:prstGeom prst="rect">
            <a:avLst/>
          </a:prstGeom>
          <a:noFill/>
        </p:spPr>
      </p:pic>
      <p:pic>
        <p:nvPicPr>
          <p:cNvPr id="2055" name="Picture 7" descr="C:\Documents and Settings\Marin\My Documents\Antea Jurić, SOF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674" y="548680"/>
            <a:ext cx="2524669" cy="2688545"/>
          </a:xfrm>
          <a:prstGeom prst="rect">
            <a:avLst/>
          </a:prstGeom>
          <a:noFill/>
        </p:spPr>
      </p:pic>
      <p:pic>
        <p:nvPicPr>
          <p:cNvPr id="4098" name="Picture 2" descr="C:\Documents and Settings\Marin\My Documents\Picture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548680"/>
            <a:ext cx="3384376" cy="26803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Marin\My Documents\Karla F.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856" y="404664"/>
            <a:ext cx="2450967" cy="3960440"/>
          </a:xfrm>
          <a:prstGeom prst="rect">
            <a:avLst/>
          </a:prstGeom>
          <a:noFill/>
        </p:spPr>
      </p:pic>
      <p:pic>
        <p:nvPicPr>
          <p:cNvPr id="3075" name="Picture 3" descr="C:\Documents and Settings\Marin\My Documents\Karla Fir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564904"/>
            <a:ext cx="2592288" cy="4005316"/>
          </a:xfrm>
          <a:prstGeom prst="rect">
            <a:avLst/>
          </a:prstGeom>
          <a:noFill/>
        </p:spPr>
      </p:pic>
      <p:pic>
        <p:nvPicPr>
          <p:cNvPr id="2050" name="Picture 2" descr="C:\Documents and Settings\Marin\My Documents\S.O.F.T., logo, baneri\Luka Topalović, SOF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04664"/>
            <a:ext cx="2880320" cy="3990377"/>
          </a:xfrm>
          <a:prstGeom prst="rect">
            <a:avLst/>
          </a:prstGeom>
          <a:noFill/>
        </p:spPr>
      </p:pic>
      <p:pic>
        <p:nvPicPr>
          <p:cNvPr id="5122" name="Picture 2" descr="C:\Documents and Settings\Marin\My Documents\S.O.F.T., logo, baneri\Josip Gabud 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4416424"/>
            <a:ext cx="2376264" cy="2228794"/>
          </a:xfrm>
          <a:prstGeom prst="rect">
            <a:avLst/>
          </a:prstGeom>
          <a:noFill/>
        </p:spPr>
      </p:pic>
      <p:pic>
        <p:nvPicPr>
          <p:cNvPr id="1026" name="Picture 2" descr="C:\Documents and Settings\Marin\My Documents\S.O.F.T., logo, baneri\Filipa Turalija, 7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404665"/>
            <a:ext cx="2376264" cy="21490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620688"/>
            <a:ext cx="8208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sr-Latn-CS" sz="2400" dirty="0" smtClean="0">
                <a:solidFill>
                  <a:srgbClr val="202124"/>
                </a:solidFill>
                <a:latin typeface="inherit"/>
              </a:rPr>
              <a:t>Immediately after the start of the project, we announced a contest for the project logo. All pupils could participate in the competition. We chose the three best proposals and sent them to the selection for a common logo that will be used by all project partners. Authors of five most successful proposals got prizes.</a:t>
            </a:r>
            <a:endParaRPr lang="sr-Latn-CS" sz="2400" dirty="0" smtClean="0">
              <a:latin typeface="Arial" pitchFamily="34" charset="0"/>
            </a:endParaRPr>
          </a:p>
        </p:txBody>
      </p:sp>
      <p:pic>
        <p:nvPicPr>
          <p:cNvPr id="1028" name="Picture 4" descr="C:\Documents and Settings\Marin\My Documents\20 studeni 2020\original_9171b03f-3fe3-45a0-b84e-05ff36b6e400_IMG_20201120_1233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3356992"/>
            <a:ext cx="2091232" cy="2952328"/>
          </a:xfrm>
          <a:prstGeom prst="rect">
            <a:avLst/>
          </a:prstGeom>
          <a:noFill/>
        </p:spPr>
      </p:pic>
      <p:pic>
        <p:nvPicPr>
          <p:cNvPr id="1030" name="Picture 6" descr="C:\Documents and Settings\Marin\My Documents\20 studeni 2020\original_fd4d175f-111f-4d3a-b185-c70e49452f69_IMG_20201120_1234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3356992"/>
            <a:ext cx="2332699" cy="2952000"/>
          </a:xfrm>
          <a:prstGeom prst="rect">
            <a:avLst/>
          </a:prstGeom>
          <a:noFill/>
        </p:spPr>
      </p:pic>
      <p:pic>
        <p:nvPicPr>
          <p:cNvPr id="1031" name="Picture 7" descr="C:\Documents and Settings\Marin\My Documents\20 studeni 2020\IMG_20201120_1235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356992"/>
            <a:ext cx="2676660" cy="295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Marin\My Documents\Pictur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4900613" cy="3681413"/>
          </a:xfrm>
          <a:prstGeom prst="rect">
            <a:avLst/>
          </a:prstGeom>
          <a:noFill/>
        </p:spPr>
      </p:pic>
      <p:pic>
        <p:nvPicPr>
          <p:cNvPr id="3" name="Picture 2" descr="C:\Documents and Settings\Marin\My Documents\Pictur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332656"/>
            <a:ext cx="2380022" cy="3168352"/>
          </a:xfrm>
          <a:prstGeom prst="rect">
            <a:avLst/>
          </a:prstGeom>
          <a:noFill/>
        </p:spPr>
      </p:pic>
      <p:pic>
        <p:nvPicPr>
          <p:cNvPr id="4" name="Picture 3" descr="C:\Documents and Settings\Marin\My Documents\Picture2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645024"/>
            <a:ext cx="2236787" cy="2981325"/>
          </a:xfrm>
          <a:prstGeom prst="rect">
            <a:avLst/>
          </a:prstGeom>
          <a:noFill/>
        </p:spPr>
      </p:pic>
      <p:pic>
        <p:nvPicPr>
          <p:cNvPr id="5" name="Picture 6" descr="C:\Documents and Settings\Marin\My Documents\Picture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3645024"/>
            <a:ext cx="2225675" cy="2968625"/>
          </a:xfrm>
          <a:prstGeom prst="rect">
            <a:avLst/>
          </a:prstGeom>
          <a:noFill/>
        </p:spPr>
      </p:pic>
      <p:pic>
        <p:nvPicPr>
          <p:cNvPr id="6" name="Picture 7" descr="C:\Documents and Settings\Marin\My Documents\Picture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3645024"/>
            <a:ext cx="2298700" cy="2968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4075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Marin\My Documents\S.O.F.T., logo, baneri\lana Tomić, 6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2808312" cy="2980152"/>
          </a:xfrm>
          <a:prstGeom prst="rect">
            <a:avLst/>
          </a:prstGeom>
          <a:noFill/>
        </p:spPr>
      </p:pic>
      <p:pic>
        <p:nvPicPr>
          <p:cNvPr id="2" name="Picture 2" descr="C:\Documents and Settings\Marin\My Documents\Copy of S.O.F.T., LANA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717032"/>
            <a:ext cx="2520280" cy="2621678"/>
          </a:xfrm>
          <a:prstGeom prst="rect">
            <a:avLst/>
          </a:prstGeom>
          <a:noFill/>
        </p:spPr>
      </p:pic>
      <p:pic>
        <p:nvPicPr>
          <p:cNvPr id="4" name="Picture 2" descr="C:\Documents and Settings\Marin\My Documents\Picture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04664"/>
            <a:ext cx="4651375" cy="3108325"/>
          </a:xfrm>
          <a:prstGeom prst="rect">
            <a:avLst/>
          </a:prstGeom>
          <a:noFill/>
        </p:spPr>
      </p:pic>
      <p:pic>
        <p:nvPicPr>
          <p:cNvPr id="5" name="Picture 3" descr="C:\Documents and Settings\Marin\My Documents\Picture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3573016"/>
            <a:ext cx="4675187" cy="2925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Marin\My Documents\Tina R, SOFT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3744416" cy="3744416"/>
          </a:xfrm>
          <a:prstGeom prst="rect">
            <a:avLst/>
          </a:prstGeom>
          <a:noFill/>
        </p:spPr>
      </p:pic>
      <p:pic>
        <p:nvPicPr>
          <p:cNvPr id="2" name="Picture 2" descr="C:\Documents and Settings\Marin\My Documents\s.o.f.t., Iva Šusti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717032"/>
            <a:ext cx="3672408" cy="2898494"/>
          </a:xfrm>
          <a:prstGeom prst="rect">
            <a:avLst/>
          </a:prstGeom>
          <a:noFill/>
        </p:spPr>
      </p:pic>
      <p:pic>
        <p:nvPicPr>
          <p:cNvPr id="3" name="Picture 2" descr="C:\Documents and Settings\Marin\My Documents\Lana Uhlik, 7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76672"/>
            <a:ext cx="2376264" cy="3199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Marin\My Documents\IMG_20201027_172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3638522" cy="2880320"/>
          </a:xfrm>
          <a:prstGeom prst="rect">
            <a:avLst/>
          </a:prstGeom>
          <a:noFill/>
        </p:spPr>
      </p:pic>
      <p:pic>
        <p:nvPicPr>
          <p:cNvPr id="1027" name="Picture 3" descr="C:\Documents and Settings\Marin\My Documents\IMG_20201027_172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4977" y="476672"/>
            <a:ext cx="4091479" cy="2880320"/>
          </a:xfrm>
          <a:prstGeom prst="rect">
            <a:avLst/>
          </a:prstGeom>
          <a:noFill/>
        </p:spPr>
      </p:pic>
      <p:pic>
        <p:nvPicPr>
          <p:cNvPr id="2" name="Picture 2" descr="C:\Documents and Settings\Marin\My Documents\S.O.F.T., logo, baneri\SOFT, scan 2, doba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429000"/>
            <a:ext cx="3960440" cy="2926066"/>
          </a:xfrm>
          <a:prstGeom prst="rect">
            <a:avLst/>
          </a:prstGeom>
          <a:noFill/>
        </p:spPr>
      </p:pic>
      <p:pic>
        <p:nvPicPr>
          <p:cNvPr id="3" name="Picture 2" descr="C:\Documents and Settings\Marin\My Documents\Tena Pavoković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429000"/>
            <a:ext cx="2880320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Marin\My Documents\S.O.F.T., logo, baneri\SOFT, Lucija Hunjad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548680"/>
            <a:ext cx="2016224" cy="5906247"/>
          </a:xfrm>
          <a:prstGeom prst="rect">
            <a:avLst/>
          </a:prstGeom>
          <a:noFill/>
        </p:spPr>
      </p:pic>
      <p:pic>
        <p:nvPicPr>
          <p:cNvPr id="2050" name="Picture 2" descr="C:\Documents and Settings\Marin\My Documents\Picture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548680"/>
            <a:ext cx="4552950" cy="5924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Marin\My Documents\S.O.F.T., logo, baneri\Ivano Barišić, SOF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764704"/>
            <a:ext cx="3888432" cy="5260819"/>
          </a:xfrm>
          <a:prstGeom prst="rect">
            <a:avLst/>
          </a:prstGeom>
          <a:noFill/>
        </p:spPr>
      </p:pic>
      <p:pic>
        <p:nvPicPr>
          <p:cNvPr id="2" name="Picture 2" descr="C:\Documents and Settings\Marin\My Documents\S.O.F.T., logo, baneri\Borna P, SO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764704"/>
            <a:ext cx="4176464" cy="5304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Marin\My Documents\original_946b6ac0-d99b-42e2-b2d1-41255143f7e7_IMG_20201029_171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3501008"/>
            <a:ext cx="2808312" cy="2613424"/>
          </a:xfrm>
          <a:prstGeom prst="rect">
            <a:avLst/>
          </a:prstGeom>
          <a:noFill/>
        </p:spPr>
      </p:pic>
      <p:pic>
        <p:nvPicPr>
          <p:cNvPr id="2" name="Picture 2" descr="C:\Documents and Settings\Marin\My Documents\Picture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48680"/>
            <a:ext cx="4248472" cy="5736921"/>
          </a:xfrm>
          <a:prstGeom prst="rect">
            <a:avLst/>
          </a:prstGeom>
          <a:noFill/>
        </p:spPr>
      </p:pic>
      <p:pic>
        <p:nvPicPr>
          <p:cNvPr id="2050" name="Picture 2" descr="C:\Documents and Settings\Marin\My Documents\Josip Gabu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H="1" flipV="1">
            <a:off x="5508104" y="548680"/>
            <a:ext cx="2880320" cy="27843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</TotalTime>
  <Words>68</Words>
  <Application>Microsoft Office PowerPoint</Application>
  <PresentationFormat>On-screen Show (4:3)</PresentationFormat>
  <Paragraphs>4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Trek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Marin Marsic</dc:creator>
  <cp:lastModifiedBy>Marin Marsic</cp:lastModifiedBy>
  <cp:revision>48</cp:revision>
  <dcterms:created xsi:type="dcterms:W3CDTF">2020-10-27T10:02:50Z</dcterms:created>
  <dcterms:modified xsi:type="dcterms:W3CDTF">2021-02-15T15:45:25Z</dcterms:modified>
</cp:coreProperties>
</file>