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71" r:id="rId4"/>
    <p:sldId id="257" r:id="rId5"/>
    <p:sldId id="258" r:id="rId6"/>
    <p:sldId id="268" r:id="rId7"/>
    <p:sldId id="259" r:id="rId8"/>
    <p:sldId id="260" r:id="rId9"/>
    <p:sldId id="269" r:id="rId10"/>
    <p:sldId id="267" r:id="rId11"/>
    <p:sldId id="262" r:id="rId12"/>
    <p:sldId id="266" r:id="rId13"/>
    <p:sldId id="272" r:id="rId1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0" autoAdjust="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A9C9F-D46D-4C53-BF02-664976823CFF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D695D-3CA9-4805-95B2-258C92BA654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548680"/>
            <a:ext cx="38884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Oš Bartola Kašića</a:t>
            </a:r>
            <a:br>
              <a:rPr lang="hr-HR" dirty="0" smtClean="0"/>
            </a:br>
            <a:r>
              <a:rPr lang="hr-HR" dirty="0" smtClean="0"/>
              <a:t>Vinkovci</a:t>
            </a:r>
            <a:br>
              <a:rPr lang="hr-HR" dirty="0" smtClean="0"/>
            </a:br>
            <a:r>
              <a:rPr lang="hr-HR" dirty="0" smtClean="0"/>
              <a:t>Erasmus+ 2020-2022</a:t>
            </a:r>
            <a:br>
              <a:rPr lang="hr-HR" dirty="0" smtClean="0"/>
            </a:br>
            <a:r>
              <a:rPr lang="hr-HR" sz="2000" b="1" dirty="0" smtClean="0"/>
              <a:t>How Roman are you?</a:t>
            </a:r>
            <a:endParaRPr lang="hr-HR" sz="2000" b="1" dirty="0"/>
          </a:p>
        </p:txBody>
      </p:sp>
      <p:pic>
        <p:nvPicPr>
          <p:cNvPr id="5" name="Picture 4" descr="C:\Documents and Settings\Marin\My Documents\ZASTAVE i LOGO, SCC, W.A.T.E.R\DISCLAIMER, LOGO, AMPEU\eu_flag_co_funded_pos_rgb_righ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013176"/>
            <a:ext cx="4385681" cy="125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99792" y="285293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 CONTEST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8772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November 2020</a:t>
            </a:r>
            <a:endParaRPr lang="hr-HR" dirty="0"/>
          </a:p>
        </p:txBody>
      </p:sp>
      <p:pic>
        <p:nvPicPr>
          <p:cNvPr id="2050" name="Picture 2" descr="C:\Documents and Settings\Marin\My Documents\ROMAN , logo, 2 banera\logo erasmus_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76672"/>
            <a:ext cx="1912243" cy="1903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ROMAN , logo, 2 banera\Filipa Turalija, ROM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5542578" cy="3873600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ROMAN , logo, 2 banera\Ivan Vulin, RO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96752"/>
            <a:ext cx="3014663" cy="387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Ana Mujkić, ROMAN,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032448" cy="5832222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ROMAN , logo, 2 banera\Filip Čolaković, RO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744416" cy="3791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bezimeni, ROM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3700791" cy="2654505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Ivan Raguž, RO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061518" cy="2736304"/>
          </a:xfrm>
          <a:prstGeom prst="rect">
            <a:avLst/>
          </a:prstGeom>
          <a:noFill/>
        </p:spPr>
      </p:pic>
      <p:pic>
        <p:nvPicPr>
          <p:cNvPr id="4" name="Picture 3" descr="C:\Documents and Settings\Marin\My Documents\Filip Ivandić, ROMAN,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4388992" cy="2592288"/>
          </a:xfrm>
          <a:prstGeom prst="rect">
            <a:avLst/>
          </a:prstGeom>
          <a:noFill/>
        </p:spPr>
      </p:pic>
      <p:pic>
        <p:nvPicPr>
          <p:cNvPr id="3076" name="Picture 4" descr="C:\Documents and Settings\Marin\My Documents\Klara Šorli, ROM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3937272" cy="2821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ROMAN , logo, 2 banera\logo erasmus_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00808"/>
            <a:ext cx="4536504" cy="45168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692696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The winning logo, that will be used by all partner schools, was designed ba a pupil from Portugal.</a:t>
            </a:r>
            <a:endParaRPr lang="hr-HR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980728"/>
            <a:ext cx="81369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r-Latn-CS" sz="2200" dirty="0" smtClean="0">
                <a:solidFill>
                  <a:srgbClr val="202124"/>
                </a:solidFill>
                <a:latin typeface="inherit"/>
              </a:rPr>
              <a:t>Immediately after the start of the project, we announced a contest for the project logo. All pupils could participate in the competition. We chose the two best proposals and sent them to the selection for a common logo that will be used by all project partners. Authors of three most successful proposals got prizes.</a:t>
            </a:r>
            <a:endParaRPr lang="sr-Latn-CS" sz="2200" dirty="0" smtClean="0">
              <a:latin typeface="Arial" pitchFamily="34" charset="0"/>
            </a:endParaRPr>
          </a:p>
        </p:txBody>
      </p:sp>
      <p:pic>
        <p:nvPicPr>
          <p:cNvPr id="1027" name="Picture 3" descr="C:\Documents and Settings\Marin\My Documents\SOFT, učenici rade logo\IMG_20201026_094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212976"/>
            <a:ext cx="2332076" cy="3110400"/>
          </a:xfrm>
          <a:prstGeom prst="rect">
            <a:avLst/>
          </a:prstGeom>
          <a:noFill/>
        </p:spPr>
      </p:pic>
      <p:pic>
        <p:nvPicPr>
          <p:cNvPr id="1028" name="Picture 4" descr="C:\Documents and Settings\Marin\My Documents\SOFT, učenici rade logo\IMG_20201028_161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12976"/>
            <a:ext cx="2333625" cy="3109913"/>
          </a:xfrm>
          <a:prstGeom prst="rect">
            <a:avLst/>
          </a:prstGeom>
          <a:noFill/>
        </p:spPr>
      </p:pic>
      <p:pic>
        <p:nvPicPr>
          <p:cNvPr id="1029" name="Picture 5" descr="C:\Documents and Settings\Marin\My Documents\SOFT, učenici rade logo\IMG_20201028_161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212976"/>
            <a:ext cx="2334181" cy="31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20 studeni 2020\original_68608742-b3a5-4115-ab8a-c135a7754644_IMG_20201120_123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600000" cy="2768082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20 studeni 2020\original_63a51563-3e7e-4491-b417-79caf29c68e9_IMG_20201120_123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600400" cy="2541692"/>
          </a:xfrm>
          <a:prstGeom prst="rect">
            <a:avLst/>
          </a:prstGeom>
          <a:noFill/>
        </p:spPr>
      </p:pic>
      <p:pic>
        <p:nvPicPr>
          <p:cNvPr id="1028" name="Picture 4" descr="C:\Documents and Settings\Marin\My Documents\20 studeni 2020\original_5abe387e-1d8d-4f82-bee0-af55f7a318d5_IMG_20201120_123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20688"/>
            <a:ext cx="4397846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ROMAN , logo, 2 banera\How R.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248472" cy="3791525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Doc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4176464" cy="4172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Roman, logo, voj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4664"/>
            <a:ext cx="3111302" cy="2808312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ROMAN, FilipJapundži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84984"/>
            <a:ext cx="3096344" cy="3217374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Maja Nađorđ, no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52736"/>
            <a:ext cx="4675004" cy="4747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rin\My Documents\ROMAN, Niko Brd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8997" y="1052736"/>
            <a:ext cx="5050047" cy="4608512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Tina R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3136229" cy="6212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Doc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665253" cy="3168352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ROMAN , logo, 2 banera\Logo, vijenac,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56992"/>
            <a:ext cx="3219005" cy="3168352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ROMAN, Iva Šustić, 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32655"/>
            <a:ext cx="4464496" cy="2895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Marin\My Documents\Njm2U1604152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4664"/>
            <a:ext cx="3904433" cy="3312368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LOGO, man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717032"/>
            <a:ext cx="3565346" cy="2880320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Loreta P, ROM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3929063" cy="3348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in\My Documents\netko 3, ROM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501008"/>
            <a:ext cx="2664296" cy="3055343"/>
          </a:xfrm>
          <a:prstGeom prst="rect">
            <a:avLst/>
          </a:prstGeom>
          <a:noFill/>
        </p:spPr>
      </p:pic>
      <p:pic>
        <p:nvPicPr>
          <p:cNvPr id="4" name="Picture 2" descr="C:\Documents and Settings\Marin\My Documents\LATINIZMI2, Iva Šusti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2656"/>
            <a:ext cx="4716524" cy="3144349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Josipa Šustić 6a, ROM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4664"/>
            <a:ext cx="2088232" cy="2684283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ROMAN , logo, 2 banera\Lucija Zec, ROM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08590"/>
            <a:ext cx="3096344" cy="3078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87</Words>
  <Application>Microsoft Office PowerPoint</Application>
  <PresentationFormat>On-screen Show (4:3)</PresentationFormat>
  <Paragraphs>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24</cp:revision>
  <dcterms:created xsi:type="dcterms:W3CDTF">2020-10-27T10:23:22Z</dcterms:created>
  <dcterms:modified xsi:type="dcterms:W3CDTF">2020-12-15T15:59:19Z</dcterms:modified>
</cp:coreProperties>
</file>