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5" r:id="rId2"/>
    <p:sldId id="257" r:id="rId3"/>
    <p:sldId id="266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3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7/2/2022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7/2/2022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7/2/2022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7/2/2022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7/2/2022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7/2/2022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7/2/2022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7/2/2022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7/2/2022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7/2/2022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7/2/2022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7/2/2022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326" y="553453"/>
            <a:ext cx="5438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Calibri" pitchFamily="34" charset="0"/>
              </a:rPr>
              <a:t>Osnovna škola Bartola Kašića</a:t>
            </a:r>
            <a:br>
              <a:rPr lang="hr-HR" dirty="0" smtClean="0">
                <a:latin typeface="Calibri" pitchFamily="34" charset="0"/>
              </a:rPr>
            </a:br>
            <a:r>
              <a:rPr lang="hr-HR" dirty="0" smtClean="0">
                <a:latin typeface="Calibri" pitchFamily="34" charset="0"/>
              </a:rPr>
              <a:t>Vinkovci</a:t>
            </a:r>
            <a:br>
              <a:rPr lang="hr-HR" dirty="0" smtClean="0">
                <a:latin typeface="Calibri" pitchFamily="34" charset="0"/>
              </a:rPr>
            </a:br>
            <a:r>
              <a:rPr lang="hr-HR" dirty="0" smtClean="0">
                <a:latin typeface="Calibri" pitchFamily="34" charset="0"/>
              </a:rPr>
              <a:t>Erasmus+ projekt 2020-2023</a:t>
            </a:r>
            <a:br>
              <a:rPr lang="hr-HR" dirty="0" smtClean="0">
                <a:latin typeface="Calibri" pitchFamily="34" charset="0"/>
              </a:rPr>
            </a:br>
            <a:r>
              <a:rPr lang="hr-HR" b="1" dirty="0" smtClean="0">
                <a:latin typeface="Calibri" pitchFamily="34" charset="0"/>
              </a:rPr>
              <a:t>How Roman are you?</a:t>
            </a:r>
            <a:r>
              <a:rPr lang="hr-HR" dirty="0" smtClean="0">
                <a:latin typeface="Calibri" pitchFamily="34" charset="0"/>
              </a:rPr>
              <a:t/>
            </a:r>
            <a:br>
              <a:rPr lang="hr-HR" dirty="0" smtClean="0">
                <a:latin typeface="Calibri" pitchFamily="34" charset="0"/>
              </a:rPr>
            </a:br>
            <a:r>
              <a:rPr lang="hr-HR" dirty="0" smtClean="0">
                <a:latin typeface="Calibri" pitchFamily="34" charset="0"/>
              </a:rPr>
              <a:t>2020- 1-DE03-KA229-077527_5</a:t>
            </a:r>
            <a:endParaRPr lang="hr-HR" dirty="0">
              <a:latin typeface="Calibri" pitchFamily="34" charset="0"/>
            </a:endParaRPr>
          </a:p>
        </p:txBody>
      </p:sp>
      <p:pic>
        <p:nvPicPr>
          <p:cNvPr id="1026" name="Picture 2" descr="C:\Documents and Settings\Marin\My Documents\ZASTAVE i LOGO, SCC, W.A.T.E.R\ROMAN,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7400" y="595314"/>
            <a:ext cx="1782763" cy="1777286"/>
          </a:xfrm>
          <a:prstGeom prst="rect">
            <a:avLst/>
          </a:prstGeom>
          <a:noFill/>
        </p:spPr>
      </p:pic>
      <p:pic>
        <p:nvPicPr>
          <p:cNvPr id="4" name="Picture 3" descr="C:\Documents and Settings\Marin\My Documents\ZASTAVE i LOGO, SCC, W.A.T.E.R\DISCLAIMER, LOGO, AMPEU\eu_flag_co_funded_pos_rgb_righ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6059" y="5342192"/>
            <a:ext cx="4385681" cy="12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3100" y="5676900"/>
            <a:ext cx="250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June 2022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8321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Calibri" pitchFamily="34" charset="0"/>
              </a:rPr>
              <a:t>ŠETNJA  KROZ  VINKOVAČKU  POVIJEST</a:t>
            </a:r>
            <a:endParaRPr lang="hr-HR" sz="4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58CE889-9C18-4BF7-93E9-0FA8992A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62537"/>
            <a:ext cx="10058400" cy="1236591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Dan Osnovne škole Bartola Kašića Vinkovci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EA78F8-DEF3-4F74-9F35-7A41C0677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Budući da je naša škola jedna od partnerskih škola u </a:t>
            </a:r>
            <a:r>
              <a:rPr lang="hr-HR" sz="2400" dirty="0" err="1"/>
              <a:t>Erasmus</a:t>
            </a:r>
            <a:r>
              <a:rPr lang="hr-HR" sz="2400" dirty="0"/>
              <a:t>+ projektu „How Roman are </a:t>
            </a:r>
            <a:r>
              <a:rPr lang="hr-HR" sz="2400" dirty="0" err="1"/>
              <a:t>you</a:t>
            </a:r>
            <a:r>
              <a:rPr lang="hr-HR" sz="2400" dirty="0"/>
              <a:t>?“,  još od 2020. godine pokušavamo proširiti znanje naših učenika o Rimu, Rimljanima i njihovoj povijesti kako bi postigli što veće kompetencije u svakodnevnom životu 21. stoljeća. Upravo smo zbog toga i Dan škole posvetili Rimu.</a:t>
            </a:r>
          </a:p>
          <a:p>
            <a:pPr marL="0" indent="0">
              <a:buNone/>
            </a:pPr>
            <a:r>
              <a:rPr lang="hr-HR" sz="2400" dirty="0"/>
              <a:t>Program priredbe odveo nas je u rimsku povijest. Saznali smo zanimljivosti o Rimljanima, uživali smo u modnoj reviji rimske odjeće i nakita, opustili se uz glazbene točke i </a:t>
            </a:r>
            <a:r>
              <a:rPr lang="hr-HR" sz="2400" dirty="0" smtClean="0"/>
              <a:t>zabavili </a:t>
            </a:r>
            <a:r>
              <a:rPr lang="hr-HR" sz="2400" dirty="0"/>
              <a:t>se gledajući zanimljiv intervju s poznatom povijesnom osobom.</a:t>
            </a:r>
          </a:p>
        </p:txBody>
      </p:sp>
    </p:spTree>
    <p:extLst>
      <p:ext uri="{BB962C8B-B14F-4D97-AF65-F5344CB8AC3E}">
        <p14:creationId xmlns="" xmlns:p14="http://schemas.microsoft.com/office/powerpoint/2010/main" val="171344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774ADE6-86CE-44E6-8E57-15EF79BA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1"/>
            <a:ext cx="3200400" cy="1017494"/>
          </a:xfrm>
        </p:spPr>
        <p:txBody>
          <a:bodyPr/>
          <a:lstStyle/>
          <a:p>
            <a:r>
              <a:rPr lang="hr-HR" dirty="0"/>
              <a:t>Modna revija odjeće</a:t>
            </a:r>
          </a:p>
        </p:txBody>
      </p:sp>
      <p:pic>
        <p:nvPicPr>
          <p:cNvPr id="8" name="Rezervirano mjesto slike 7">
            <a:extLst>
              <a:ext uri="{FF2B5EF4-FFF2-40B4-BE49-F238E27FC236}">
                <a16:creationId xmlns="" xmlns:a16="http://schemas.microsoft.com/office/drawing/2014/main" id="{41372F15-0A01-4C96-BCC2-FC38415776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838" t="-23989" r="10510" b="-23989"/>
          <a:stretch/>
        </p:blipFill>
        <p:spPr>
          <a:xfrm>
            <a:off x="0" y="0"/>
            <a:ext cx="8319247" cy="6858000"/>
          </a:xfrm>
        </p:spPr>
      </p:pic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52C77CF6-4635-4856-B815-C8F12CC69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017059"/>
            <a:ext cx="3200400" cy="3697941"/>
          </a:xfrm>
        </p:spPr>
        <p:txBody>
          <a:bodyPr>
            <a:noAutofit/>
          </a:bodyPr>
          <a:lstStyle/>
          <a:p>
            <a:r>
              <a:rPr lang="hr-HR" sz="2000" dirty="0"/>
              <a:t>Naša je pozornica nakratko postala modna pista. Uz pomoć učiteljica Ksenije </a:t>
            </a:r>
            <a:r>
              <a:rPr lang="hr-HR" sz="2000" dirty="0" err="1"/>
              <a:t>Nanaši</a:t>
            </a:r>
            <a:r>
              <a:rPr lang="hr-HR" sz="2000" dirty="0"/>
              <a:t> i Anice </a:t>
            </a:r>
            <a:r>
              <a:rPr lang="hr-HR" sz="2000" dirty="0" err="1"/>
              <a:t>Iskrić</a:t>
            </a:r>
            <a:r>
              <a:rPr lang="hr-HR" sz="2000" dirty="0"/>
              <a:t>, učenici 3. a i 3. b razreda su se odjenuli u male Rimljane. Gledatelji su se mogli diviti autentičnoj rimskoj odjeći mladenačkog dizajna pomoću koje su nam učenici, na vrlo kreativan način, donijeli dašak prošlosti i rimske mode.</a:t>
            </a:r>
          </a:p>
        </p:txBody>
      </p:sp>
    </p:spTree>
    <p:extLst>
      <p:ext uri="{BB962C8B-B14F-4D97-AF65-F5344CB8AC3E}">
        <p14:creationId xmlns="" xmlns:p14="http://schemas.microsoft.com/office/powerpoint/2010/main" val="102179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AFE402F-5F1F-47DB-8CD5-FB7E0382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588" y="1241612"/>
            <a:ext cx="3200400" cy="999564"/>
          </a:xfrm>
        </p:spPr>
        <p:txBody>
          <a:bodyPr>
            <a:normAutofit/>
          </a:bodyPr>
          <a:lstStyle/>
          <a:p>
            <a:r>
              <a:rPr lang="hr-HR" dirty="0"/>
              <a:t>Glazbena točka školskog zbora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D477789-E987-42E2-B57A-D1F577152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00203" y="2539701"/>
            <a:ext cx="3081170" cy="3291840"/>
          </a:xfrm>
        </p:spPr>
        <p:txBody>
          <a:bodyPr>
            <a:normAutofit lnSpcReduction="10000"/>
          </a:bodyPr>
          <a:lstStyle/>
          <a:p>
            <a:r>
              <a:rPr lang="hr-HR" sz="2000" dirty="0"/>
              <a:t>Program je otvorio školski zbor koji je, pod vodstvom učiteljice Marine </a:t>
            </a:r>
            <a:r>
              <a:rPr lang="hr-HR" sz="2000" dirty="0" err="1"/>
              <a:t>Ivačić</a:t>
            </a:r>
            <a:r>
              <a:rPr lang="hr-HR" sz="2000" dirty="0"/>
              <a:t>, izveo pjesmu Mije </a:t>
            </a:r>
            <a:r>
              <a:rPr lang="hr-HR" sz="2000" dirty="0" err="1"/>
              <a:t>Dimšić</a:t>
            </a:r>
            <a:r>
              <a:rPr lang="hr-HR" sz="2000" dirty="0"/>
              <a:t> „Život nije siv”. Svojom vedrom pjesmom punom optimizma, zagarantirali su svima dobro raspoloženje tijekom cijele priredbe.</a:t>
            </a:r>
          </a:p>
        </p:txBody>
      </p:sp>
      <p:pic>
        <p:nvPicPr>
          <p:cNvPr id="14" name="Rezervirano mjesto slike 13">
            <a:extLst>
              <a:ext uri="{FF2B5EF4-FFF2-40B4-BE49-F238E27FC236}">
                <a16:creationId xmlns="" xmlns:a16="http://schemas.microsoft.com/office/drawing/2014/main" id="{B651800C-B4B0-4402-A6ED-386548DA363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9889" t="-16936" r="-163" b="-16936"/>
          <a:stretch/>
        </p:blipFill>
        <p:spPr>
          <a:xfrm>
            <a:off x="0" y="0"/>
            <a:ext cx="8303740" cy="6858000"/>
          </a:xfrm>
        </p:spPr>
      </p:pic>
    </p:spTree>
    <p:extLst>
      <p:ext uri="{BB962C8B-B14F-4D97-AF65-F5344CB8AC3E}">
        <p14:creationId xmlns="" xmlns:p14="http://schemas.microsoft.com/office/powerpoint/2010/main" val="383384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61148B7-04E6-4DB7-AB88-6ADB4AA1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564341"/>
          </a:xfrm>
        </p:spPr>
        <p:txBody>
          <a:bodyPr/>
          <a:lstStyle/>
          <a:p>
            <a:r>
              <a:rPr lang="hr-HR" dirty="0"/>
              <a:t>Sve što nismo znali o </a:t>
            </a:r>
            <a:r>
              <a:rPr lang="hr-HR" dirty="0" err="1"/>
              <a:t>rimljanima</a:t>
            </a:r>
            <a:endParaRPr lang="hr-HR" dirty="0"/>
          </a:p>
        </p:txBody>
      </p:sp>
      <p:pic>
        <p:nvPicPr>
          <p:cNvPr id="6" name="Rezervirano mjesto slike 5">
            <a:extLst>
              <a:ext uri="{FF2B5EF4-FFF2-40B4-BE49-F238E27FC236}">
                <a16:creationId xmlns="" xmlns:a16="http://schemas.microsoft.com/office/drawing/2014/main" id="{4BA668F1-DD2E-4BFD-927A-CA19F81CB3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78" t="-8231" r="1" b="-9390"/>
          <a:stretch/>
        </p:blipFill>
        <p:spPr>
          <a:xfrm>
            <a:off x="-546847" y="0"/>
            <a:ext cx="8852647" cy="6858000"/>
          </a:xfrm>
        </p:spPr>
      </p:pic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F36AA57A-CDB2-42D5-8795-B253C270F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2000" dirty="0"/>
              <a:t>Učenici 2.b razreda, sa svojom učiteljicom Karmelom Vidaković, ispričali su nam pregršt zanimljivosti o Rimu i Rimljanima. Naučili smo puno novih činjenica o načinu života starih Rimljana i o rimskoj povijesti na vrlo zanimljiv i simpatičan način.</a:t>
            </a:r>
          </a:p>
        </p:txBody>
      </p:sp>
    </p:spTree>
    <p:extLst>
      <p:ext uri="{BB962C8B-B14F-4D97-AF65-F5344CB8AC3E}">
        <p14:creationId xmlns="" xmlns:p14="http://schemas.microsoft.com/office/powerpoint/2010/main" val="257016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EA559FD-0E4D-4ED4-BA10-34618BBA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94130"/>
            <a:ext cx="3200400" cy="1737360"/>
          </a:xfrm>
        </p:spPr>
        <p:txBody>
          <a:bodyPr/>
          <a:lstStyle/>
          <a:p>
            <a:r>
              <a:rPr lang="hr-HR" dirty="0"/>
              <a:t>Modna revija nakita</a:t>
            </a:r>
          </a:p>
        </p:txBody>
      </p:sp>
      <p:pic>
        <p:nvPicPr>
          <p:cNvPr id="6" name="Rezervirano mjesto slike 5">
            <a:extLst>
              <a:ext uri="{FF2B5EF4-FFF2-40B4-BE49-F238E27FC236}">
                <a16:creationId xmlns="" xmlns:a16="http://schemas.microsoft.com/office/drawing/2014/main" id="{F8D0520F-E7CD-4E43-AB2F-2E726984B5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178" t="-35547" r="3124" b="-42989"/>
          <a:stretch/>
        </p:blipFill>
        <p:spPr>
          <a:xfrm>
            <a:off x="0" y="0"/>
            <a:ext cx="8343900" cy="6858000"/>
          </a:xfrm>
        </p:spPr>
      </p:pic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D0C1C27F-1496-445B-A187-AFA11A619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055607"/>
            <a:ext cx="3200400" cy="3291840"/>
          </a:xfrm>
        </p:spPr>
        <p:txBody>
          <a:bodyPr>
            <a:noAutofit/>
          </a:bodyPr>
          <a:lstStyle/>
          <a:p>
            <a:r>
              <a:rPr lang="hr-HR" sz="2000" dirty="0"/>
              <a:t>Budući da često svoj izgled volimo upotpuniti modnim dodacima, učenici 1. a i b razreda sa svojim učiteljicama Nevenkom Antolović i Marijetom Rimac Rogoznica, približili su nam kako je izgledao rimski nakit i samim time dokazali da je povijest rimskog nakita jednako fascinantna kao i povijest samog Rima.</a:t>
            </a:r>
          </a:p>
        </p:txBody>
      </p:sp>
    </p:spTree>
    <p:extLst>
      <p:ext uri="{BB962C8B-B14F-4D97-AF65-F5344CB8AC3E}">
        <p14:creationId xmlns="" xmlns:p14="http://schemas.microsoft.com/office/powerpoint/2010/main" val="291192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3EB4725-AEAD-4814-9809-21754D869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169894"/>
          </a:xfrm>
        </p:spPr>
        <p:txBody>
          <a:bodyPr/>
          <a:lstStyle/>
          <a:p>
            <a:r>
              <a:rPr lang="hr-HR" dirty="0"/>
              <a:t>Vinkovci u srcu</a:t>
            </a:r>
          </a:p>
        </p:txBody>
      </p:sp>
      <p:pic>
        <p:nvPicPr>
          <p:cNvPr id="6" name="Rezervirano mjesto slike 5">
            <a:extLst>
              <a:ext uri="{FF2B5EF4-FFF2-40B4-BE49-F238E27FC236}">
                <a16:creationId xmlns="" xmlns:a16="http://schemas.microsoft.com/office/drawing/2014/main" id="{D999D67E-B009-416D-A743-F4BA47D144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93" t="5621" r="28521" b="8687"/>
          <a:stretch/>
        </p:blipFill>
        <p:spPr>
          <a:xfrm>
            <a:off x="0" y="1266188"/>
            <a:ext cx="8287327" cy="4325623"/>
          </a:xfrm>
        </p:spPr>
      </p:pic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E2B6CB7-7046-4343-B802-8CAD4B642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268071"/>
            <a:ext cx="3200400" cy="3558987"/>
          </a:xfrm>
        </p:spPr>
        <p:txBody>
          <a:bodyPr>
            <a:normAutofit/>
          </a:bodyPr>
          <a:lstStyle/>
          <a:p>
            <a:r>
              <a:rPr lang="hr-HR" sz="2000" dirty="0"/>
              <a:t>Ljubav prema Vinkovcima iskazali su učenici 2. a razreda i njihova učiteljica Vesna </a:t>
            </a:r>
            <a:r>
              <a:rPr lang="hr-HR" sz="2000" dirty="0" err="1"/>
              <a:t>Soldić</a:t>
            </a:r>
            <a:r>
              <a:rPr lang="hr-HR" sz="2000" dirty="0"/>
              <a:t>. Učenici su, uz originalnu koreografiju, izveli pjesme „Moji Vinkovci” i „Ej, Slavonijo, Vinkovce ti ljubim”. Bojom ljubavi prema gradu, obojili su srca svih gledatelja.</a:t>
            </a:r>
          </a:p>
        </p:txBody>
      </p:sp>
    </p:spTree>
    <p:extLst>
      <p:ext uri="{BB962C8B-B14F-4D97-AF65-F5344CB8AC3E}">
        <p14:creationId xmlns="" xmlns:p14="http://schemas.microsoft.com/office/powerpoint/2010/main" val="345644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91A1682-9500-4ABF-80FE-ACF619CB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887" y="-17928"/>
            <a:ext cx="3200400" cy="1201270"/>
          </a:xfrm>
        </p:spPr>
        <p:txBody>
          <a:bodyPr/>
          <a:lstStyle/>
          <a:p>
            <a:r>
              <a:rPr lang="hr-HR" dirty="0"/>
              <a:t>Intervju s </a:t>
            </a:r>
            <a:r>
              <a:rPr lang="hr-HR" dirty="0" err="1"/>
              <a:t>valensom</a:t>
            </a:r>
            <a:endParaRPr lang="hr-HR" dirty="0"/>
          </a:p>
        </p:txBody>
      </p:sp>
      <p:pic>
        <p:nvPicPr>
          <p:cNvPr id="6" name="Rezervirano mjesto slike 5">
            <a:extLst>
              <a:ext uri="{FF2B5EF4-FFF2-40B4-BE49-F238E27FC236}">
                <a16:creationId xmlns="" xmlns:a16="http://schemas.microsoft.com/office/drawing/2014/main" id="{C07BB0EE-E479-4C4A-B730-6E858101CA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02" b="1202"/>
          <a:stretch>
            <a:fillRect/>
          </a:stretch>
        </p:blipFill>
        <p:spPr>
          <a:xfrm>
            <a:off x="585396" y="424798"/>
            <a:ext cx="7275040" cy="6008404"/>
          </a:xfrm>
        </p:spPr>
      </p:pic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4A4354E7-C4EB-4A37-A785-2B4912CD4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6204" y="1387737"/>
            <a:ext cx="3200400" cy="3291840"/>
          </a:xfrm>
        </p:spPr>
        <p:txBody>
          <a:bodyPr>
            <a:noAutofit/>
          </a:bodyPr>
          <a:lstStyle/>
          <a:p>
            <a:r>
              <a:rPr lang="hr-HR" sz="2000" dirty="0"/>
              <a:t>Posljednju točku našega programa pripremila je novinarska skupina s voditeljicom Danijelom Budimir, a izvela ju je dramska skupina s voditeljicom Katarinom Liović. Učenici su na duhovit i jedinstven način uspjeli predstaviti rimskog pivopiju </a:t>
            </a:r>
            <a:r>
              <a:rPr lang="hr-HR" sz="2000" dirty="0" err="1"/>
              <a:t>Valensa</a:t>
            </a:r>
            <a:r>
              <a:rPr lang="hr-HR" sz="2000" dirty="0"/>
              <a:t>, naučiti nas mnogočemu, a u isto vrijeme i impresionirati svojim spisateljskim, odnosno glumačkim sposobnostima.</a:t>
            </a:r>
          </a:p>
        </p:txBody>
      </p:sp>
    </p:spTree>
    <p:extLst>
      <p:ext uri="{BB962C8B-B14F-4D97-AF65-F5344CB8AC3E}">
        <p14:creationId xmlns="" xmlns:p14="http://schemas.microsoft.com/office/powerpoint/2010/main" val="113508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A1C02C4-F8E9-4EB5-BE11-7B112F4432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5000" dirty="0" err="1"/>
              <a:t>Zahvljujemo</a:t>
            </a:r>
            <a:r>
              <a:rPr lang="hr-HR" sz="5000" dirty="0"/>
              <a:t> učenicima i učiteljima na njihovom trudu i predanom radu!</a:t>
            </a:r>
          </a:p>
        </p:txBody>
      </p:sp>
    </p:spTree>
    <p:extLst>
      <p:ext uri="{BB962C8B-B14F-4D97-AF65-F5344CB8AC3E}">
        <p14:creationId xmlns="" xmlns:p14="http://schemas.microsoft.com/office/powerpoint/2010/main" val="74450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TM03090434[[fn=Slog od drveta]]</Template>
  <TotalTime>186</TotalTime>
  <Words>445</Words>
  <Application>Microsoft Office PowerPoint</Application>
  <PresentationFormat>Custom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Slog od drveta</vt:lpstr>
      <vt:lpstr>Slide 1</vt:lpstr>
      <vt:lpstr>Dan Osnovne škole Bartola Kašića Vinkovci </vt:lpstr>
      <vt:lpstr>Modna revija odjeće</vt:lpstr>
      <vt:lpstr>Glazbena točka školskog zbora</vt:lpstr>
      <vt:lpstr>Sve što nismo znali o rimljanima</vt:lpstr>
      <vt:lpstr>Modna revija nakita</vt:lpstr>
      <vt:lpstr>Vinkovci u srcu</vt:lpstr>
      <vt:lpstr>Intervju s valensom</vt:lpstr>
      <vt:lpstr>Zahvljujemo učenicima i učiteljima na njihovom trudu i predanom radu!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roman are you</dc:title>
  <dc:creator>tihan</dc:creator>
  <cp:lastModifiedBy>Marin Marsic</cp:lastModifiedBy>
  <cp:revision>24</cp:revision>
  <dcterms:created xsi:type="dcterms:W3CDTF">2022-06-30T19:35:08Z</dcterms:created>
  <dcterms:modified xsi:type="dcterms:W3CDTF">2022-07-02T09:57:42Z</dcterms:modified>
</cp:coreProperties>
</file>