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6" r:id="rId1"/>
  </p:sldMasterIdLst>
  <p:sldIdLst>
    <p:sldId id="267" r:id="rId2"/>
    <p:sldId id="256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3E1B869-231D-4B91-A9AD-D13F969CF958}" v="393" dt="2023-01-07T11:01:30.528"/>
    <p1510:client id="{FA986200-E895-0114-6C40-F665E9B5C043}" v="2118" dt="2023-01-08T15:53:48.9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75" d="100"/>
          <a:sy n="75" d="100"/>
        </p:scale>
        <p:origin x="-13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5CD60141-EEBD-4EC1-8E34-0344C16A18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5318308" y="0"/>
            <a:ext cx="6873692" cy="6858000"/>
          </a:xfrm>
          <a:custGeom>
            <a:avLst/>
            <a:gdLst>
              <a:gd name="connsiteX0" fmla="*/ 1132890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5318308 w 12192000"/>
              <a:gd name="connsiteY3" fmla="*/ 6858000 h 6858000"/>
              <a:gd name="connsiteX4" fmla="*/ 11328897 w 12192000"/>
              <a:gd name="connsiteY4" fmla="*/ 4 h 6858000"/>
              <a:gd name="connsiteX5" fmla="*/ 11328898 w 12192000"/>
              <a:gd name="connsiteY5" fmla="*/ 2 h 6858000"/>
              <a:gd name="connsiteX6" fmla="*/ 0 w 12192000"/>
              <a:gd name="connsiteY6" fmla="*/ 0 h 6858000"/>
              <a:gd name="connsiteX7" fmla="*/ 6700 w 12192000"/>
              <a:gd name="connsiteY7" fmla="*/ 0 h 6858000"/>
              <a:gd name="connsiteX8" fmla="*/ 6700 w 12192000"/>
              <a:gd name="connsiteY8" fmla="*/ 6858000 h 6858000"/>
              <a:gd name="connsiteX9" fmla="*/ 0 w 12192000"/>
              <a:gd name="connsiteY9" fmla="*/ 6858000 h 6858000"/>
              <a:gd name="connsiteX0" fmla="*/ 1132890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5318308 w 12192000"/>
              <a:gd name="connsiteY3" fmla="*/ 6858000 h 6858000"/>
              <a:gd name="connsiteX4" fmla="*/ 11328897 w 12192000"/>
              <a:gd name="connsiteY4" fmla="*/ 4 h 6858000"/>
              <a:gd name="connsiteX5" fmla="*/ 11328898 w 12192000"/>
              <a:gd name="connsiteY5" fmla="*/ 2 h 6858000"/>
              <a:gd name="connsiteX6" fmla="*/ 11328900 w 12192000"/>
              <a:gd name="connsiteY6" fmla="*/ 0 h 6858000"/>
              <a:gd name="connsiteX7" fmla="*/ 0 w 12192000"/>
              <a:gd name="connsiteY7" fmla="*/ 6858000 h 6858000"/>
              <a:gd name="connsiteX8" fmla="*/ 6700 w 12192000"/>
              <a:gd name="connsiteY8" fmla="*/ 0 h 6858000"/>
              <a:gd name="connsiteX9" fmla="*/ 6700 w 12192000"/>
              <a:gd name="connsiteY9" fmla="*/ 6858000 h 6858000"/>
              <a:gd name="connsiteX10" fmla="*/ 0 w 12192000"/>
              <a:gd name="connsiteY10" fmla="*/ 6858000 h 6858000"/>
              <a:gd name="connsiteX0" fmla="*/ 11322200 w 12185300"/>
              <a:gd name="connsiteY0" fmla="*/ 0 h 6858000"/>
              <a:gd name="connsiteX1" fmla="*/ 12185300 w 12185300"/>
              <a:gd name="connsiteY1" fmla="*/ 0 h 6858000"/>
              <a:gd name="connsiteX2" fmla="*/ 12185300 w 12185300"/>
              <a:gd name="connsiteY2" fmla="*/ 6858000 h 6858000"/>
              <a:gd name="connsiteX3" fmla="*/ 5311608 w 12185300"/>
              <a:gd name="connsiteY3" fmla="*/ 6858000 h 6858000"/>
              <a:gd name="connsiteX4" fmla="*/ 11322197 w 12185300"/>
              <a:gd name="connsiteY4" fmla="*/ 4 h 6858000"/>
              <a:gd name="connsiteX5" fmla="*/ 11322198 w 12185300"/>
              <a:gd name="connsiteY5" fmla="*/ 2 h 6858000"/>
              <a:gd name="connsiteX6" fmla="*/ 11322200 w 12185300"/>
              <a:gd name="connsiteY6" fmla="*/ 0 h 6858000"/>
              <a:gd name="connsiteX7" fmla="*/ 0 w 12185300"/>
              <a:gd name="connsiteY7" fmla="*/ 6858000 h 6858000"/>
              <a:gd name="connsiteX8" fmla="*/ 0 w 12185300"/>
              <a:gd name="connsiteY8" fmla="*/ 0 h 6858000"/>
              <a:gd name="connsiteX9" fmla="*/ 0 w 12185300"/>
              <a:gd name="connsiteY9" fmla="*/ 6858000 h 6858000"/>
              <a:gd name="connsiteX0" fmla="*/ 6010592 w 6873692"/>
              <a:gd name="connsiteY0" fmla="*/ 0 h 6858000"/>
              <a:gd name="connsiteX1" fmla="*/ 6873692 w 6873692"/>
              <a:gd name="connsiteY1" fmla="*/ 0 h 6858000"/>
              <a:gd name="connsiteX2" fmla="*/ 6873692 w 6873692"/>
              <a:gd name="connsiteY2" fmla="*/ 6858000 h 6858000"/>
              <a:gd name="connsiteX3" fmla="*/ 0 w 6873692"/>
              <a:gd name="connsiteY3" fmla="*/ 6858000 h 6858000"/>
              <a:gd name="connsiteX4" fmla="*/ 6010589 w 6873692"/>
              <a:gd name="connsiteY4" fmla="*/ 4 h 6858000"/>
              <a:gd name="connsiteX5" fmla="*/ 6010590 w 6873692"/>
              <a:gd name="connsiteY5" fmla="*/ 2 h 6858000"/>
              <a:gd name="connsiteX6" fmla="*/ 6010592 w 6873692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73692" h="6858000">
                <a:moveTo>
                  <a:pt x="6010592" y="0"/>
                </a:moveTo>
                <a:lnTo>
                  <a:pt x="6873692" y="0"/>
                </a:lnTo>
                <a:lnTo>
                  <a:pt x="6873692" y="6858000"/>
                </a:lnTo>
                <a:lnTo>
                  <a:pt x="0" y="6858000"/>
                </a:lnTo>
                <a:lnTo>
                  <a:pt x="6010589" y="4"/>
                </a:lnTo>
                <a:cubicBezTo>
                  <a:pt x="6010589" y="3"/>
                  <a:pt x="6010590" y="3"/>
                  <a:pt x="6010590" y="2"/>
                </a:cubicBezTo>
                <a:lnTo>
                  <a:pt x="6010592" y="0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65FCBBA-905A-4FD1-BFBA-F3EE6DA264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81098"/>
            <a:ext cx="8986580" cy="2832404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800" cap="all" spc="3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3DD287E-F1C8-463F-8429-D1B5B15825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5463522"/>
            <a:ext cx="8986580" cy="650311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81F44ED-7973-4A99-B2CA-A8962BCE0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pPr/>
              <a:t>1/31/2023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8DF96F2-D6BE-49AC-A605-5AE87C3F2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817FC50-B13C-4B63-AE64-F71A6EDE6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4C75A547-BCD1-42BE-966E-53CA0AB93165}"/>
              </a:ext>
            </a:extLst>
          </p:cNvPr>
          <p:cNvCxnSpPr>
            <a:cxnSpLocks/>
          </p:cNvCxnSpPr>
          <p:nvPr/>
        </p:nvCxnSpPr>
        <p:spPr>
          <a:xfrm>
            <a:off x="1188357" y="5151666"/>
            <a:ext cx="982254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901935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A5A3BF2-BCE9-47D7-B1C0-1F0E4936B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92722E9-C3E4-48AF-996A-495AE659FA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9C9E516-382B-4845-93BF-20C16EE0D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pPr/>
              <a:t>1/31/2023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AB96E16-F168-442A-843C-5D490D54B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9A61BEA-A969-437A-BD8B-CB1B709AD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50307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66528449-3E11-45FF-BF3A-651867603E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572500" y="870625"/>
            <a:ext cx="2476499" cy="5029201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FC0EAB0-2DFA-4CBA-86B1-1826EF523D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143000" y="870625"/>
            <a:ext cx="7324928" cy="5029201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FA22F89-E1F5-45D7-945A-8A2886C4B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pPr/>
              <a:t>1/31/2023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37E7E82-5FB8-4289-AD0C-0BA788E14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45A4046-1A2C-41F5-A177-1C3919C20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76928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3ECD6F3-88F1-4195-8395-57AA096BB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ED8D06C-EB08-40B3-AFB3-A62F441122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103962F-B413-4C4C-A490-724DDB9E7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pPr/>
              <a:t>1/31/2023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2871813-4E87-4C04-835D-76246010B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A922BA3-033C-491E-A045-F0052AC19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35712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8FE19AD-2EDD-4B4F-9F9E-46A444184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709738"/>
            <a:ext cx="8520952" cy="2852737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EE5927-21D5-4EBA-A112-CAD1BD38BC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3000" y="4589466"/>
            <a:ext cx="8520952" cy="813266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CEF0D16-9D87-4D76-A5A5-534E24B7D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pPr/>
              <a:t>1/31/2023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965F387-5AAC-45D0-ABCE-B1CF4BC7E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98AF6FE-0006-4F40-A7FB-E0FDBADF7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71376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E8AADE-587E-4574-B21B-7ABDE5A23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E2F9DA5-4DFB-4211-A58A-FFD842C27A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43000" y="2339501"/>
            <a:ext cx="4798979" cy="35505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AA99F26-66AF-4614-91CE-C93A24BAC2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0020" y="2339501"/>
            <a:ext cx="4798980" cy="355059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F8F678E-59B5-4DF9-ABCB-506B9CB70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pPr/>
              <a:t>1/31/2023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8B50A53-317B-444A-9BA2-F69CDBF5D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0B269A1-B0FB-4C8F-B6AA-0718C92D3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66231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112BBBF-42B2-4A5D-B145-46983A530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133272"/>
            <a:ext cx="9905999" cy="84630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804BE44-5271-4B5D-B649-35E3AF20B4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2999" y="2067127"/>
            <a:ext cx="4798980" cy="710119"/>
          </a:xfrm>
        </p:spPr>
        <p:txBody>
          <a:bodyPr anchor="b">
            <a:normAutofit/>
          </a:bodyPr>
          <a:lstStyle>
            <a:lvl1pPr marL="0" indent="0">
              <a:buNone/>
              <a:defRPr sz="20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4D7891E-0C0A-4688-97DD-C0715E3221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43001" y="2864795"/>
            <a:ext cx="4798978" cy="302530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75EAF30-3412-49B0-93D1-596CC2695B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50018" y="2067127"/>
            <a:ext cx="4798981" cy="710119"/>
          </a:xfrm>
        </p:spPr>
        <p:txBody>
          <a:bodyPr anchor="b">
            <a:normAutofit/>
          </a:bodyPr>
          <a:lstStyle>
            <a:lvl1pPr marL="0" indent="0">
              <a:buNone/>
              <a:defRPr sz="20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707B9B7-F41C-4314-9F0C-BB84547FB8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50019" y="2864795"/>
            <a:ext cx="4798982" cy="302530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421587F-6AFC-4906-86EB-6B0A86EEF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pPr/>
              <a:t>1/31/2023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354BE2C5-583B-49BC-9864-B01EEF798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B39B236-45F5-4CC6-8D53-A6903A1CC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0874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C36B206-0678-4577-B79F-760526A5F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9300" y="1322615"/>
            <a:ext cx="8175171" cy="4212771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6D5FCB8-AFD3-4801-BBD6-9548F4CF7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pPr/>
              <a:t>1/31/2023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F6DACF8-CBC0-416B-B28E-EE18C4238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70C7421-FF49-4CE9-87D0-2B4FFE0E3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77879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D19CBFE-15AA-4447-9F9C-D8B0BEB24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pPr/>
              <a:t>1/31/2023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6B48227-EC1E-4063-9682-891A2DB1A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22C6A63-C3F4-4563-A542-9A41AC946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92909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6900C1-FE18-461C-801C-8626C7759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600200"/>
            <a:ext cx="3932237" cy="1964986"/>
          </a:xfrm>
        </p:spPr>
        <p:txBody>
          <a:bodyPr anchor="b">
            <a:normAutofit/>
          </a:bodyPr>
          <a:lstStyle>
            <a:lvl1pPr>
              <a:lnSpc>
                <a:spcPct val="110000"/>
              </a:lnSpc>
              <a:defRPr sz="2400" cap="all" spc="3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B14CFF3-3406-49E3-9D5A-1BE90FFA50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7451" y="987425"/>
            <a:ext cx="5421548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33D14FF-9082-4BBA-BC7A-F4C5B78599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3000" y="3662464"/>
            <a:ext cx="3932237" cy="2206523"/>
          </a:xfrm>
        </p:spPr>
        <p:txBody>
          <a:bodyPr/>
          <a:lstStyle>
            <a:lvl1pPr marL="0" indent="0">
              <a:buNone/>
              <a:defRPr sz="1600" i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D5A2726-EB8E-4DF7-9A1B-F03BD8C71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pPr/>
              <a:t>1/31/2023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D9929BE-611C-4FE6-B0A5-E0FF9DF96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7B90B32-1D0E-4BCD-8850-59EA235F7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79426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1CA1460E-1069-4FCA-B04E-28F77C8610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13614" y="987425"/>
            <a:ext cx="5535386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6138C1E-867B-4FE9-8783-9B1246AEB7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3000" y="3657601"/>
            <a:ext cx="3932236" cy="2211388"/>
          </a:xfrm>
        </p:spPr>
        <p:txBody>
          <a:bodyPr/>
          <a:lstStyle>
            <a:lvl1pPr marL="0" indent="0">
              <a:buNone/>
              <a:defRPr sz="1600" i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0721568-4870-46F2-9F7E-F41070201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pPr/>
              <a:t>1/31/2023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BB3CC65-0E73-45A1-9D4F-3F4559B3B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58C58CD-9BC3-431E-A7B4-D596A7F06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68F756-D171-474C-8B1A-C818032F6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600201"/>
            <a:ext cx="3932236" cy="1959428"/>
          </a:xfrm>
        </p:spPr>
        <p:txBody>
          <a:bodyPr anchor="b">
            <a:normAutofit/>
          </a:bodyPr>
          <a:lstStyle>
            <a:lvl1pPr>
              <a:lnSpc>
                <a:spcPct val="110000"/>
              </a:lnSpc>
              <a:defRPr sz="2400" cap="all" spc="3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2012459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91C2F78B-DEE8-4195-A196-DFC51BDADFF9}"/>
              </a:ext>
            </a:extLst>
          </p:cNvPr>
          <p:cNvSpPr/>
          <p:nvPr/>
        </p:nvSpPr>
        <p:spPr>
          <a:xfrm>
            <a:off x="9749268" y="4070878"/>
            <a:ext cx="2442733" cy="2787123"/>
          </a:xfrm>
          <a:custGeom>
            <a:avLst/>
            <a:gdLst>
              <a:gd name="connsiteX0" fmla="*/ 2442733 w 2442733"/>
              <a:gd name="connsiteY0" fmla="*/ 0 h 2787123"/>
              <a:gd name="connsiteX1" fmla="*/ 2442733 w 2442733"/>
              <a:gd name="connsiteY1" fmla="*/ 2787123 h 2787123"/>
              <a:gd name="connsiteX2" fmla="*/ 0 w 2442733"/>
              <a:gd name="connsiteY2" fmla="*/ 2787123 h 2787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42733" h="2787123">
                <a:moveTo>
                  <a:pt x="2442733" y="0"/>
                </a:moveTo>
                <a:lnTo>
                  <a:pt x="2442733" y="2787123"/>
                </a:lnTo>
                <a:lnTo>
                  <a:pt x="0" y="2787123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A1D79D08-4BE8-4799-BE09-5078DFEE2256}"/>
              </a:ext>
            </a:extLst>
          </p:cNvPr>
          <p:cNvSpPr/>
          <p:nvPr/>
        </p:nvSpPr>
        <p:spPr>
          <a:xfrm rot="10800000">
            <a:off x="0" y="0"/>
            <a:ext cx="2442733" cy="2787123"/>
          </a:xfrm>
          <a:custGeom>
            <a:avLst/>
            <a:gdLst>
              <a:gd name="connsiteX0" fmla="*/ 2442733 w 2442733"/>
              <a:gd name="connsiteY0" fmla="*/ 0 h 2787123"/>
              <a:gd name="connsiteX1" fmla="*/ 2442733 w 2442733"/>
              <a:gd name="connsiteY1" fmla="*/ 2787123 h 2787123"/>
              <a:gd name="connsiteX2" fmla="*/ 0 w 2442733"/>
              <a:gd name="connsiteY2" fmla="*/ 2787123 h 2787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42733" h="2787123">
                <a:moveTo>
                  <a:pt x="2442733" y="0"/>
                </a:moveTo>
                <a:lnTo>
                  <a:pt x="2442733" y="2787123"/>
                </a:lnTo>
                <a:lnTo>
                  <a:pt x="0" y="2787123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C95D65A1-16CB-407F-993F-2A6D59BCC0C8}"/>
              </a:ext>
            </a:extLst>
          </p:cNvPr>
          <p:cNvCxnSpPr>
            <a:cxnSpLocks/>
          </p:cNvCxnSpPr>
          <p:nvPr/>
        </p:nvCxnSpPr>
        <p:spPr>
          <a:xfrm>
            <a:off x="1233837" y="6172200"/>
            <a:ext cx="97606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BA018A2-815D-41B0-A189-FDF7A5E88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872935"/>
            <a:ext cx="9905999" cy="13608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6DFAE63-1276-4C7C-BFF5-F5DF1CDB23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3000" y="2332026"/>
            <a:ext cx="9905999" cy="35671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5380268-2D73-487C-843B-51648AE181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88157" y="6356350"/>
            <a:ext cx="30933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fld id="{3CADBD16-5BFB-4D9F-9646-C75D1B53BBB6}" type="datetimeFigureOut">
              <a:rPr lang="en-US" smtClean="0"/>
              <a:pPr/>
              <a:t>1/31/2023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9F61E6D-D51F-4BD7-B59D-19AF179177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3000" y="6356350"/>
            <a:ext cx="39591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27701B1-1C93-41C2-AEE1-815DEA51B9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23186" y="6356350"/>
            <a:ext cx="6258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fld id="{C0722274-0FAA-4649-AA4E-4210F4F321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690670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indent="0" algn="l" defTabSz="914400" rtl="0" eaLnBrk="1" latinLnBrk="0" hangingPunct="1">
        <a:lnSpc>
          <a:spcPct val="120000"/>
        </a:lnSpc>
        <a:spcBef>
          <a:spcPts val="500"/>
        </a:spcBef>
        <a:buFontTx/>
        <a:buNone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02920" indent="0" algn="l" defTabSz="914400" rtl="0" eaLnBrk="1" latinLnBrk="0" hangingPunct="1">
        <a:lnSpc>
          <a:spcPct val="120000"/>
        </a:lnSpc>
        <a:spcBef>
          <a:spcPts val="500"/>
        </a:spcBef>
        <a:buFontTx/>
        <a:buNone/>
        <a:defRPr sz="14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73152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7700" y="444500"/>
            <a:ext cx="45847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OŠ Bartola Kašića</a:t>
            </a:r>
            <a:br>
              <a:rPr lang="hr-HR" dirty="0" smtClean="0"/>
            </a:br>
            <a:r>
              <a:rPr lang="hr-HR" dirty="0" smtClean="0"/>
              <a:t>Vinkovci</a:t>
            </a:r>
            <a:br>
              <a:rPr lang="hr-HR" dirty="0" smtClean="0"/>
            </a:br>
            <a:r>
              <a:rPr lang="hr-HR" dirty="0" smtClean="0"/>
              <a:t>Erasmus+ project 2020-2023</a:t>
            </a:r>
            <a:br>
              <a:rPr lang="hr-HR" dirty="0" smtClean="0"/>
            </a:br>
            <a:r>
              <a:rPr lang="hr-HR" dirty="0" smtClean="0"/>
              <a:t>S.O.F.T. – Start our Future Today</a:t>
            </a:r>
            <a:br>
              <a:rPr lang="hr-HR" dirty="0" smtClean="0"/>
            </a:br>
            <a:r>
              <a:rPr lang="hr-HR" b="1" dirty="0" smtClean="0"/>
              <a:t>2020-1-PL01-KA229-081533_4</a:t>
            </a:r>
            <a:endParaRPr lang="hr-HR" b="1" dirty="0"/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tretch/>
        </p:blipFill>
        <p:spPr>
          <a:xfrm>
            <a:off x="8954200" y="603640"/>
            <a:ext cx="2397960" cy="1507320"/>
          </a:xfrm>
          <a:prstGeom prst="rect">
            <a:avLst/>
          </a:prstGeom>
          <a:ln>
            <a:noFill/>
          </a:ln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6275" y="5235575"/>
            <a:ext cx="3384550" cy="10080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625600" y="3009900"/>
            <a:ext cx="886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dirty="0" smtClean="0"/>
              <a:t>  Five young Croatian entrepreneurs  </a:t>
            </a:r>
            <a:endParaRPr lang="hr-HR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685B57F6-59DE-4274-A37C-F47FE4E42EE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99DABC3D-4A01-8FDC-C25A-F3CF574285A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4033" r="7406" b="-1"/>
          <a:stretch/>
        </p:blipFill>
        <p:spPr>
          <a:xfrm>
            <a:off x="3093268" y="10"/>
            <a:ext cx="9098732" cy="6857990"/>
          </a:xfrm>
          <a:custGeom>
            <a:avLst/>
            <a:gdLst/>
            <a:ahLst/>
            <a:cxnLst/>
            <a:rect l="l" t="t" r="r" b="b"/>
            <a:pathLst>
              <a:path w="9098732" h="6858000">
                <a:moveTo>
                  <a:pt x="6010592" y="0"/>
                </a:moveTo>
                <a:lnTo>
                  <a:pt x="8235629" y="4"/>
                </a:lnTo>
                <a:cubicBezTo>
                  <a:pt x="8235629" y="3"/>
                  <a:pt x="8235630" y="3"/>
                  <a:pt x="8235630" y="2"/>
                </a:cubicBezTo>
                <a:lnTo>
                  <a:pt x="9098732" y="0"/>
                </a:lnTo>
                <a:lnTo>
                  <a:pt x="9098732" y="6858000"/>
                </a:lnTo>
                <a:lnTo>
                  <a:pt x="0" y="6858000"/>
                </a:lnTo>
                <a:lnTo>
                  <a:pt x="6010589" y="4"/>
                </a:lnTo>
                <a:cubicBezTo>
                  <a:pt x="6010589" y="3"/>
                  <a:pt x="6010590" y="3"/>
                  <a:pt x="6010590" y="2"/>
                </a:cubicBezTo>
                <a:close/>
              </a:path>
            </a:pathLst>
          </a:cu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C8C63406-9171-4282-BAAB-2DDC6831F0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90295" y="-2"/>
            <a:ext cx="8239927" cy="6858000"/>
          </a:xfrm>
          <a:custGeom>
            <a:avLst/>
            <a:gdLst>
              <a:gd name="connsiteX0" fmla="*/ 6010593 w 8239927"/>
              <a:gd name="connsiteY0" fmla="*/ 0 h 6858000"/>
              <a:gd name="connsiteX1" fmla="*/ 8239927 w 8239927"/>
              <a:gd name="connsiteY1" fmla="*/ 0 h 6858000"/>
              <a:gd name="connsiteX2" fmla="*/ 2229335 w 8239927"/>
              <a:gd name="connsiteY2" fmla="*/ 6858000 h 6858000"/>
              <a:gd name="connsiteX3" fmla="*/ 0 w 823992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39927" h="6858000">
                <a:moveTo>
                  <a:pt x="6010593" y="0"/>
                </a:moveTo>
                <a:lnTo>
                  <a:pt x="8239927" y="0"/>
                </a:lnTo>
                <a:lnTo>
                  <a:pt x="222933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64B982-FA2B-BBDF-FF9F-6A0AEF548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38" y="110938"/>
            <a:ext cx="7029103" cy="1004638"/>
          </a:xfrm>
        </p:spPr>
        <p:txBody>
          <a:bodyPr>
            <a:normAutofit/>
          </a:bodyPr>
          <a:lstStyle/>
          <a:p>
            <a:r>
              <a:rPr lang="en-US" dirty="0"/>
              <a:t>Mate Rimac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1EE5D134-B14C-F6B1-8B76-5536355158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977" y="1322627"/>
            <a:ext cx="5068931" cy="484957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Mate Rimac is born 12. February 1988 he is young Croatian </a:t>
            </a:r>
            <a:r>
              <a:rPr lang="en-US" dirty="0" err="1"/>
              <a:t>entrepeuer</a:t>
            </a:r>
            <a:r>
              <a:rPr lang="en-US" dirty="0"/>
              <a:t> and </a:t>
            </a:r>
            <a:r>
              <a:rPr lang="en-US" dirty="0" err="1"/>
              <a:t>inovator</a:t>
            </a:r>
          </a:p>
          <a:p>
            <a:r>
              <a:rPr lang="en-US" dirty="0"/>
              <a:t>He is owner and director of company Rimac </a:t>
            </a:r>
            <a:r>
              <a:rPr lang="en-US" dirty="0" err="1"/>
              <a:t>automobili</a:t>
            </a:r>
            <a:r>
              <a:rPr lang="en-US" dirty="0"/>
              <a:t> and </a:t>
            </a:r>
            <a:r>
              <a:rPr lang="en-US" dirty="0" err="1"/>
              <a:t>Greyp</a:t>
            </a:r>
            <a:r>
              <a:rPr lang="en-US" dirty="0"/>
              <a:t> Bikes</a:t>
            </a:r>
          </a:p>
          <a:p>
            <a:r>
              <a:rPr lang="en-US" dirty="0"/>
              <a:t>With his first money he bought BMW E30 and after his engine exploded he started building electric car</a:t>
            </a:r>
          </a:p>
        </p:txBody>
      </p:sp>
    </p:spTree>
    <p:extLst>
      <p:ext uri="{BB962C8B-B14F-4D97-AF65-F5344CB8AC3E}">
        <p14:creationId xmlns:p14="http://schemas.microsoft.com/office/powerpoint/2010/main" xmlns="" val="2317417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xmlns="" id="{685B57F6-59DE-4274-A37C-F47FE4E42EE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erson standing next to a car&#10;&#10;Description automatically generated">
            <a:extLst>
              <a:ext uri="{FF2B5EF4-FFF2-40B4-BE49-F238E27FC236}">
                <a16:creationId xmlns:a16="http://schemas.microsoft.com/office/drawing/2014/main" xmlns="" id="{E9B2146F-DB19-5E0C-4CF1-AD92373870D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r="17079"/>
          <a:stretch/>
        </p:blipFill>
        <p:spPr>
          <a:xfrm>
            <a:off x="3093268" y="10"/>
            <a:ext cx="9098732" cy="6857990"/>
          </a:xfrm>
          <a:custGeom>
            <a:avLst/>
            <a:gdLst/>
            <a:ahLst/>
            <a:cxnLst/>
            <a:rect l="l" t="t" r="r" b="b"/>
            <a:pathLst>
              <a:path w="9098732" h="6858000">
                <a:moveTo>
                  <a:pt x="6010592" y="0"/>
                </a:moveTo>
                <a:lnTo>
                  <a:pt x="8235629" y="4"/>
                </a:lnTo>
                <a:cubicBezTo>
                  <a:pt x="8235629" y="3"/>
                  <a:pt x="8235630" y="3"/>
                  <a:pt x="8235630" y="2"/>
                </a:cubicBezTo>
                <a:lnTo>
                  <a:pt x="9098732" y="0"/>
                </a:lnTo>
                <a:lnTo>
                  <a:pt x="9098732" y="6858000"/>
                </a:lnTo>
                <a:lnTo>
                  <a:pt x="0" y="6858000"/>
                </a:lnTo>
                <a:lnTo>
                  <a:pt x="6010589" y="4"/>
                </a:lnTo>
                <a:cubicBezTo>
                  <a:pt x="6010589" y="3"/>
                  <a:pt x="6010590" y="3"/>
                  <a:pt x="6010590" y="2"/>
                </a:cubicBezTo>
                <a:close/>
              </a:path>
            </a:pathLst>
          </a:custGeom>
        </p:spPr>
      </p:pic>
      <p:sp>
        <p:nvSpPr>
          <p:cNvPr id="26" name="Freeform: Shape 25">
            <a:extLst>
              <a:ext uri="{FF2B5EF4-FFF2-40B4-BE49-F238E27FC236}">
                <a16:creationId xmlns:a16="http://schemas.microsoft.com/office/drawing/2014/main" xmlns="" id="{C8C63406-9171-4282-BAAB-2DDC6831F0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90295" y="-2"/>
            <a:ext cx="8239927" cy="6858000"/>
          </a:xfrm>
          <a:custGeom>
            <a:avLst/>
            <a:gdLst>
              <a:gd name="connsiteX0" fmla="*/ 6010593 w 8239927"/>
              <a:gd name="connsiteY0" fmla="*/ 0 h 6858000"/>
              <a:gd name="connsiteX1" fmla="*/ 8239927 w 8239927"/>
              <a:gd name="connsiteY1" fmla="*/ 0 h 6858000"/>
              <a:gd name="connsiteX2" fmla="*/ 2229335 w 8239927"/>
              <a:gd name="connsiteY2" fmla="*/ 6858000 h 6858000"/>
              <a:gd name="connsiteX3" fmla="*/ 0 w 823992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39927" h="6858000">
                <a:moveTo>
                  <a:pt x="6010593" y="0"/>
                </a:moveTo>
                <a:lnTo>
                  <a:pt x="8239927" y="0"/>
                </a:lnTo>
                <a:lnTo>
                  <a:pt x="222933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8CE2A6-7EA9-BE0E-BF0F-DB7D84509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0" y="31769"/>
            <a:ext cx="7058791" cy="79682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cap="all" spc="300" dirty="0"/>
              <a:t>Rimac </a:t>
            </a:r>
            <a:r>
              <a:rPr lang="en-US" cap="all" spc="300" dirty="0" err="1"/>
              <a:t>automobili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xmlns="" id="{0D4C1E9C-F250-BD3C-E756-4D409E05D1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31" y="837718"/>
            <a:ext cx="5207477" cy="533448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Rimac </a:t>
            </a:r>
            <a:r>
              <a:rPr lang="en-US" dirty="0" err="1"/>
              <a:t>automobili</a:t>
            </a:r>
            <a:r>
              <a:rPr lang="en-US" dirty="0"/>
              <a:t> is technology powerhouse in Croatia</a:t>
            </a:r>
          </a:p>
          <a:p>
            <a:r>
              <a:rPr lang="en-US" dirty="0"/>
              <a:t>Everything started when Mate started working in his dad garage with his old car</a:t>
            </a:r>
          </a:p>
          <a:p>
            <a:r>
              <a:rPr lang="en-US" dirty="0"/>
              <a:t>Mate now owns one of  best car powerhouse in world and that´s not the end because Rimac don’t want to stop he wants to develop even more all around the world </a:t>
            </a:r>
          </a:p>
        </p:txBody>
      </p:sp>
    </p:spTree>
    <p:extLst>
      <p:ext uri="{BB962C8B-B14F-4D97-AF65-F5344CB8AC3E}">
        <p14:creationId xmlns:p14="http://schemas.microsoft.com/office/powerpoint/2010/main" xmlns="" val="366791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xmlns="" id="{FE74E104-78A8-4DFA-9782-03C75DE1BF0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xmlns="" id="{1747BCEA-D77E-4BD6-8954-C64996AB739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 flipH="1" flipV="1">
            <a:off x="1127553" y="-1127553"/>
            <a:ext cx="6858000" cy="9113106"/>
          </a:xfrm>
          <a:custGeom>
            <a:avLst/>
            <a:gdLst>
              <a:gd name="connsiteX0" fmla="*/ 0 w 6858000"/>
              <a:gd name="connsiteY0" fmla="*/ 7143270 h 9113106"/>
              <a:gd name="connsiteX1" fmla="*/ 0 w 6858000"/>
              <a:gd name="connsiteY1" fmla="*/ 6878623 h 9113106"/>
              <a:gd name="connsiteX2" fmla="*/ 1 w 6858000"/>
              <a:gd name="connsiteY2" fmla="*/ 6878623 h 9113106"/>
              <a:gd name="connsiteX3" fmla="*/ 0 w 6858000"/>
              <a:gd name="connsiteY3" fmla="*/ 4319945 h 9113106"/>
              <a:gd name="connsiteX4" fmla="*/ 1 w 6858000"/>
              <a:gd name="connsiteY4" fmla="*/ 4319945 h 9113106"/>
              <a:gd name="connsiteX5" fmla="*/ 1 w 6858000"/>
              <a:gd name="connsiteY5" fmla="*/ 13542 h 9113106"/>
              <a:gd name="connsiteX6" fmla="*/ 0 w 6858000"/>
              <a:gd name="connsiteY6" fmla="*/ 13540 h 9113106"/>
              <a:gd name="connsiteX7" fmla="*/ 0 w 6858000"/>
              <a:gd name="connsiteY7" fmla="*/ 0 h 9113106"/>
              <a:gd name="connsiteX8" fmla="*/ 6858000 w 6858000"/>
              <a:gd name="connsiteY8" fmla="*/ 6010591 h 9113106"/>
              <a:gd name="connsiteX9" fmla="*/ 6858000 w 6858000"/>
              <a:gd name="connsiteY9" fmla="*/ 3794798 h 9113106"/>
              <a:gd name="connsiteX10" fmla="*/ 6858000 w 6858000"/>
              <a:gd name="connsiteY10" fmla="*/ 3794798 h 9113106"/>
              <a:gd name="connsiteX11" fmla="*/ 6858000 w 6858000"/>
              <a:gd name="connsiteY11" fmla="*/ 3837120 h 9113106"/>
              <a:gd name="connsiteX12" fmla="*/ 6858000 w 6858000"/>
              <a:gd name="connsiteY12" fmla="*/ 6838049 h 9113106"/>
              <a:gd name="connsiteX13" fmla="*/ 6858000 w 6858000"/>
              <a:gd name="connsiteY13" fmla="*/ 9113106 h 9113106"/>
              <a:gd name="connsiteX14" fmla="*/ 1 w 6858000"/>
              <a:gd name="connsiteY14" fmla="*/ 9113106 h 9113106"/>
              <a:gd name="connsiteX15" fmla="*/ 1 w 6858000"/>
              <a:gd name="connsiteY15" fmla="*/ 7143270 h 9113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858000" h="9113106">
                <a:moveTo>
                  <a:pt x="0" y="7143270"/>
                </a:moveTo>
                <a:lnTo>
                  <a:pt x="0" y="6878623"/>
                </a:lnTo>
                <a:lnTo>
                  <a:pt x="1" y="6878623"/>
                </a:lnTo>
                <a:lnTo>
                  <a:pt x="0" y="4319945"/>
                </a:lnTo>
                <a:lnTo>
                  <a:pt x="1" y="4319945"/>
                </a:lnTo>
                <a:lnTo>
                  <a:pt x="1" y="13542"/>
                </a:lnTo>
                <a:lnTo>
                  <a:pt x="0" y="13540"/>
                </a:lnTo>
                <a:lnTo>
                  <a:pt x="0" y="0"/>
                </a:lnTo>
                <a:lnTo>
                  <a:pt x="6858000" y="6010591"/>
                </a:lnTo>
                <a:lnTo>
                  <a:pt x="6858000" y="3794798"/>
                </a:lnTo>
                <a:lnTo>
                  <a:pt x="6858000" y="3794798"/>
                </a:lnTo>
                <a:lnTo>
                  <a:pt x="6858000" y="3837120"/>
                </a:lnTo>
                <a:lnTo>
                  <a:pt x="6858000" y="6838049"/>
                </a:lnTo>
                <a:lnTo>
                  <a:pt x="6858000" y="9113106"/>
                </a:lnTo>
                <a:lnTo>
                  <a:pt x="1" y="9113106"/>
                </a:lnTo>
                <a:lnTo>
                  <a:pt x="1" y="714327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xmlns="" id="{76D563F6-B8F0-406F-A032-1E478CA2515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234482" y="-2"/>
            <a:ext cx="9957519" cy="6858002"/>
          </a:xfrm>
          <a:custGeom>
            <a:avLst/>
            <a:gdLst>
              <a:gd name="connsiteX0" fmla="*/ 6878624 w 9957519"/>
              <a:gd name="connsiteY0" fmla="*/ 0 h 6858000"/>
              <a:gd name="connsiteX1" fmla="*/ 9957519 w 9957519"/>
              <a:gd name="connsiteY1" fmla="*/ 0 h 6858000"/>
              <a:gd name="connsiteX2" fmla="*/ 9957519 w 9957519"/>
              <a:gd name="connsiteY2" fmla="*/ 1557082 h 6858000"/>
              <a:gd name="connsiteX3" fmla="*/ 9957518 w 9957519"/>
              <a:gd name="connsiteY3" fmla="*/ 1557083 h 6858000"/>
              <a:gd name="connsiteX4" fmla="*/ 9957518 w 9957519"/>
              <a:gd name="connsiteY4" fmla="*/ 6858000 h 6858000"/>
              <a:gd name="connsiteX5" fmla="*/ 8318421 w 9957519"/>
              <a:gd name="connsiteY5" fmla="*/ 6858000 h 6858000"/>
              <a:gd name="connsiteX6" fmla="*/ 6213394 w 9957519"/>
              <a:gd name="connsiteY6" fmla="*/ 6858000 h 6858000"/>
              <a:gd name="connsiteX7" fmla="*/ 5311608 w 9957519"/>
              <a:gd name="connsiteY7" fmla="*/ 6858000 h 6858000"/>
              <a:gd name="connsiteX8" fmla="*/ 4574297 w 9957519"/>
              <a:gd name="connsiteY8" fmla="*/ 6858000 h 6858000"/>
              <a:gd name="connsiteX9" fmla="*/ 868032 w 9957519"/>
              <a:gd name="connsiteY9" fmla="*/ 6858000 h 6858000"/>
              <a:gd name="connsiteX10" fmla="*/ 0 w 9957519"/>
              <a:gd name="connsiteY10" fmla="*/ 0 h 6858000"/>
              <a:gd name="connsiteX11" fmla="*/ 6878624 w 9957519"/>
              <a:gd name="connsiteY11" fmla="*/ 0 h 6858000"/>
              <a:gd name="connsiteX12" fmla="*/ 0 w 9957519"/>
              <a:gd name="connsiteY12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957519" h="6858000">
                <a:moveTo>
                  <a:pt x="6878624" y="0"/>
                </a:moveTo>
                <a:lnTo>
                  <a:pt x="9957519" y="0"/>
                </a:lnTo>
                <a:lnTo>
                  <a:pt x="9957519" y="1557082"/>
                </a:lnTo>
                <a:lnTo>
                  <a:pt x="9957518" y="1557083"/>
                </a:lnTo>
                <a:lnTo>
                  <a:pt x="9957518" y="6858000"/>
                </a:lnTo>
                <a:lnTo>
                  <a:pt x="8318421" y="6858000"/>
                </a:lnTo>
                <a:lnTo>
                  <a:pt x="6213394" y="6858000"/>
                </a:lnTo>
                <a:lnTo>
                  <a:pt x="5311608" y="6858000"/>
                </a:lnTo>
                <a:lnTo>
                  <a:pt x="4574297" y="6858000"/>
                </a:lnTo>
                <a:lnTo>
                  <a:pt x="868032" y="6858000"/>
                </a:lnTo>
                <a:close/>
                <a:moveTo>
                  <a:pt x="0" y="0"/>
                </a:moveTo>
                <a:lnTo>
                  <a:pt x="6878624" y="0"/>
                </a:lnTo>
                <a:lnTo>
                  <a:pt x="0" y="1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81098"/>
            <a:ext cx="5233736" cy="2713170"/>
          </a:xfrm>
        </p:spPr>
        <p:txBody>
          <a:bodyPr>
            <a:normAutofit fontScale="90000"/>
          </a:bodyPr>
          <a:lstStyle/>
          <a:p>
            <a:r>
              <a:rPr lang="en-US" sz="6600" dirty="0">
                <a:latin typeface="Aharoni"/>
                <a:ea typeface="Source Sans Pro SemiBold"/>
                <a:cs typeface="Calibri Light"/>
              </a:rPr>
              <a:t>5 </a:t>
            </a:r>
            <a:r>
              <a:rPr lang="en-US" sz="4400" dirty="0">
                <a:latin typeface="Aharoni"/>
                <a:ea typeface="Source Sans Pro SemiBold"/>
                <a:cs typeface="Calibri Light"/>
              </a:rPr>
              <a:t>YOUNG CROATIAN</a:t>
            </a:r>
            <a:r>
              <a:rPr lang="en-US" sz="4400" dirty="0">
                <a:ea typeface="Source Sans Pro SemiBold"/>
                <a:cs typeface="Calibri Light"/>
              </a:rPr>
              <a:t/>
            </a:r>
            <a:br>
              <a:rPr lang="en-US" sz="4400" dirty="0">
                <a:ea typeface="Source Sans Pro SemiBold"/>
                <a:cs typeface="Calibri Light"/>
              </a:rPr>
            </a:br>
            <a:r>
              <a:rPr lang="en-US" sz="4400" dirty="0">
                <a:latin typeface="Aharoni"/>
                <a:ea typeface="Source Sans Pro SemiBold"/>
                <a:cs typeface="Calibri Light"/>
              </a:rPr>
              <a:t>ENTREPRENEURs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227755"/>
            <a:ext cx="2787216" cy="159373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Luka Majić 7.b</a:t>
            </a:r>
            <a:endParaRPr lang="en-US"/>
          </a:p>
        </p:txBody>
      </p:sp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xmlns="" id="{44DA0D03-7318-67F5-E2A4-21C93C00C1D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6611" r="2756" b="18"/>
          <a:stretch/>
        </p:blipFill>
        <p:spPr>
          <a:xfrm>
            <a:off x="7209011" y="2530313"/>
            <a:ext cx="4339521" cy="3366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985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xmlns="" id="{685B57F6-59DE-4274-A37C-F47FE4E42EE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erson sitting on a couch&#10;&#10;Description automatically generated">
            <a:extLst>
              <a:ext uri="{FF2B5EF4-FFF2-40B4-BE49-F238E27FC236}">
                <a16:creationId xmlns:a16="http://schemas.microsoft.com/office/drawing/2014/main" xmlns="" id="{F2227022-DA76-70F2-ACEA-DF8D6C4A56A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1754" r="19"/>
          <a:stretch/>
        </p:blipFill>
        <p:spPr>
          <a:xfrm>
            <a:off x="3093268" y="10"/>
            <a:ext cx="9098732" cy="6857990"/>
          </a:xfrm>
          <a:custGeom>
            <a:avLst/>
            <a:gdLst/>
            <a:ahLst/>
            <a:cxnLst/>
            <a:rect l="l" t="t" r="r" b="b"/>
            <a:pathLst>
              <a:path w="9098732" h="6858000">
                <a:moveTo>
                  <a:pt x="6010592" y="0"/>
                </a:moveTo>
                <a:lnTo>
                  <a:pt x="8235629" y="4"/>
                </a:lnTo>
                <a:cubicBezTo>
                  <a:pt x="8235629" y="3"/>
                  <a:pt x="8235630" y="3"/>
                  <a:pt x="8235630" y="2"/>
                </a:cubicBezTo>
                <a:lnTo>
                  <a:pt x="9098732" y="0"/>
                </a:lnTo>
                <a:lnTo>
                  <a:pt x="9098732" y="6858000"/>
                </a:lnTo>
                <a:lnTo>
                  <a:pt x="0" y="6858000"/>
                </a:lnTo>
                <a:lnTo>
                  <a:pt x="6010589" y="4"/>
                </a:lnTo>
                <a:cubicBezTo>
                  <a:pt x="6010589" y="3"/>
                  <a:pt x="6010590" y="3"/>
                  <a:pt x="6010590" y="2"/>
                </a:cubicBezTo>
                <a:close/>
              </a:path>
            </a:pathLst>
          </a:custGeom>
        </p:spPr>
      </p:pic>
      <p:sp>
        <p:nvSpPr>
          <p:cNvPr id="26" name="Freeform: Shape 25">
            <a:extLst>
              <a:ext uri="{FF2B5EF4-FFF2-40B4-BE49-F238E27FC236}">
                <a16:creationId xmlns:a16="http://schemas.microsoft.com/office/drawing/2014/main" xmlns="" id="{C8C63406-9171-4282-BAAB-2DDC6831F0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90295" y="-2"/>
            <a:ext cx="8239927" cy="6858000"/>
          </a:xfrm>
          <a:custGeom>
            <a:avLst/>
            <a:gdLst>
              <a:gd name="connsiteX0" fmla="*/ 6010593 w 8239927"/>
              <a:gd name="connsiteY0" fmla="*/ 0 h 6858000"/>
              <a:gd name="connsiteX1" fmla="*/ 8239927 w 8239927"/>
              <a:gd name="connsiteY1" fmla="*/ 0 h 6858000"/>
              <a:gd name="connsiteX2" fmla="*/ 2229335 w 8239927"/>
              <a:gd name="connsiteY2" fmla="*/ 6858000 h 6858000"/>
              <a:gd name="connsiteX3" fmla="*/ 0 w 823992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39927" h="6858000">
                <a:moveTo>
                  <a:pt x="6010593" y="0"/>
                </a:moveTo>
                <a:lnTo>
                  <a:pt x="8239927" y="0"/>
                </a:lnTo>
                <a:lnTo>
                  <a:pt x="222933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481075-DC97-C3B7-7076-43CF1CCFF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872937"/>
            <a:ext cx="5920740" cy="1360898"/>
          </a:xfrm>
        </p:spPr>
        <p:txBody>
          <a:bodyPr>
            <a:normAutofit/>
          </a:bodyPr>
          <a:lstStyle/>
          <a:p>
            <a:r>
              <a:rPr lang="en-US" dirty="0"/>
              <a:t>Matija Kopić-</a:t>
            </a:r>
            <a:r>
              <a:rPr lang="en-US" dirty="0" err="1"/>
              <a:t>Farmeron</a:t>
            </a:r>
          </a:p>
        </p:txBody>
      </p:sp>
      <p:sp>
        <p:nvSpPr>
          <p:cNvPr id="19" name="Content Placeholder 7">
            <a:extLst>
              <a:ext uri="{FF2B5EF4-FFF2-40B4-BE49-F238E27FC236}">
                <a16:creationId xmlns:a16="http://schemas.microsoft.com/office/drawing/2014/main" xmlns="" id="{4044D1F1-EF39-85A9-CFF0-B206656D2B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2" y="2332029"/>
            <a:ext cx="4118906" cy="3840171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/>
              <a:t>Matija Kopić the owner of the company </a:t>
            </a:r>
            <a:r>
              <a:rPr lang="en-US" dirty="0" err="1"/>
              <a:t>Farmeron</a:t>
            </a:r>
            <a:r>
              <a:rPr lang="en-US" dirty="0"/>
              <a:t> founded five years ago is software that allows farmers to track data about their livestock</a:t>
            </a:r>
          </a:p>
          <a:p>
            <a:r>
              <a:rPr lang="en-US" dirty="0"/>
              <a:t>Matija was born in 1986. In </a:t>
            </a:r>
            <a:r>
              <a:rPr lang="en-US" dirty="0" err="1"/>
              <a:t>Viljevo</a:t>
            </a:r>
            <a:r>
              <a:rPr lang="en-US" dirty="0"/>
              <a:t> near </a:t>
            </a:r>
            <a:r>
              <a:rPr lang="en-US" dirty="0" err="1"/>
              <a:t>Donji</a:t>
            </a:r>
            <a:r>
              <a:rPr lang="en-US" dirty="0"/>
              <a:t> </a:t>
            </a:r>
            <a:r>
              <a:rPr lang="en-US" dirty="0" err="1"/>
              <a:t>Miholjac</a:t>
            </a:r>
          </a:p>
          <a:p>
            <a:r>
              <a:rPr lang="en-US" dirty="0"/>
              <a:t>He graduated on the subject of optimization of </a:t>
            </a:r>
            <a:r>
              <a:rPr lang="en-US" dirty="0" err="1"/>
              <a:t>agricultular</a:t>
            </a:r>
            <a:r>
              <a:rPr lang="en-US" dirty="0"/>
              <a:t> production process using IT</a:t>
            </a:r>
          </a:p>
        </p:txBody>
      </p:sp>
    </p:spTree>
    <p:extLst>
      <p:ext uri="{BB962C8B-B14F-4D97-AF65-F5344CB8AC3E}">
        <p14:creationId xmlns:p14="http://schemas.microsoft.com/office/powerpoint/2010/main" xmlns="" val="23288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0">
            <a:extLst>
              <a:ext uri="{FF2B5EF4-FFF2-40B4-BE49-F238E27FC236}">
                <a16:creationId xmlns:a16="http://schemas.microsoft.com/office/drawing/2014/main" xmlns="" id="{327AB4C5-0719-4E35-87CD-199EB59E3EE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2">
            <a:extLst>
              <a:ext uri="{FF2B5EF4-FFF2-40B4-BE49-F238E27FC236}">
                <a16:creationId xmlns:a16="http://schemas.microsoft.com/office/drawing/2014/main" xmlns="" id="{6AD2284B-B8B7-4BE1-A9DE-32E5FCF7BBF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 flipH="1" flipV="1">
            <a:off x="1127553" y="-1127553"/>
            <a:ext cx="6858000" cy="9113106"/>
          </a:xfrm>
          <a:custGeom>
            <a:avLst/>
            <a:gdLst>
              <a:gd name="connsiteX0" fmla="*/ 0 w 6858000"/>
              <a:gd name="connsiteY0" fmla="*/ 7143270 h 9113106"/>
              <a:gd name="connsiteX1" fmla="*/ 0 w 6858000"/>
              <a:gd name="connsiteY1" fmla="*/ 6878623 h 9113106"/>
              <a:gd name="connsiteX2" fmla="*/ 1 w 6858000"/>
              <a:gd name="connsiteY2" fmla="*/ 6878623 h 9113106"/>
              <a:gd name="connsiteX3" fmla="*/ 0 w 6858000"/>
              <a:gd name="connsiteY3" fmla="*/ 4319945 h 9113106"/>
              <a:gd name="connsiteX4" fmla="*/ 1 w 6858000"/>
              <a:gd name="connsiteY4" fmla="*/ 4319945 h 9113106"/>
              <a:gd name="connsiteX5" fmla="*/ 1 w 6858000"/>
              <a:gd name="connsiteY5" fmla="*/ 13542 h 9113106"/>
              <a:gd name="connsiteX6" fmla="*/ 0 w 6858000"/>
              <a:gd name="connsiteY6" fmla="*/ 13540 h 9113106"/>
              <a:gd name="connsiteX7" fmla="*/ 0 w 6858000"/>
              <a:gd name="connsiteY7" fmla="*/ 0 h 9113106"/>
              <a:gd name="connsiteX8" fmla="*/ 6858000 w 6858000"/>
              <a:gd name="connsiteY8" fmla="*/ 6010591 h 9113106"/>
              <a:gd name="connsiteX9" fmla="*/ 6858000 w 6858000"/>
              <a:gd name="connsiteY9" fmla="*/ 3794798 h 9113106"/>
              <a:gd name="connsiteX10" fmla="*/ 6858000 w 6858000"/>
              <a:gd name="connsiteY10" fmla="*/ 3794798 h 9113106"/>
              <a:gd name="connsiteX11" fmla="*/ 6858000 w 6858000"/>
              <a:gd name="connsiteY11" fmla="*/ 3837120 h 9113106"/>
              <a:gd name="connsiteX12" fmla="*/ 6858000 w 6858000"/>
              <a:gd name="connsiteY12" fmla="*/ 6838049 h 9113106"/>
              <a:gd name="connsiteX13" fmla="*/ 6858000 w 6858000"/>
              <a:gd name="connsiteY13" fmla="*/ 9113106 h 9113106"/>
              <a:gd name="connsiteX14" fmla="*/ 1 w 6858000"/>
              <a:gd name="connsiteY14" fmla="*/ 9113106 h 9113106"/>
              <a:gd name="connsiteX15" fmla="*/ 1 w 6858000"/>
              <a:gd name="connsiteY15" fmla="*/ 7143270 h 9113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858000" h="9113106">
                <a:moveTo>
                  <a:pt x="0" y="7143270"/>
                </a:moveTo>
                <a:lnTo>
                  <a:pt x="0" y="6878623"/>
                </a:lnTo>
                <a:lnTo>
                  <a:pt x="1" y="6878623"/>
                </a:lnTo>
                <a:lnTo>
                  <a:pt x="0" y="4319945"/>
                </a:lnTo>
                <a:lnTo>
                  <a:pt x="1" y="4319945"/>
                </a:lnTo>
                <a:lnTo>
                  <a:pt x="1" y="13542"/>
                </a:lnTo>
                <a:lnTo>
                  <a:pt x="0" y="13540"/>
                </a:lnTo>
                <a:lnTo>
                  <a:pt x="0" y="0"/>
                </a:lnTo>
                <a:lnTo>
                  <a:pt x="6858000" y="6010591"/>
                </a:lnTo>
                <a:lnTo>
                  <a:pt x="6858000" y="3794798"/>
                </a:lnTo>
                <a:lnTo>
                  <a:pt x="6858000" y="3794798"/>
                </a:lnTo>
                <a:lnTo>
                  <a:pt x="6858000" y="3837120"/>
                </a:lnTo>
                <a:lnTo>
                  <a:pt x="6858000" y="6838049"/>
                </a:lnTo>
                <a:lnTo>
                  <a:pt x="6858000" y="9113106"/>
                </a:lnTo>
                <a:lnTo>
                  <a:pt x="1" y="9113106"/>
                </a:lnTo>
                <a:lnTo>
                  <a:pt x="1" y="714327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0947BB-D56D-4EE0-DA8E-0EEDCF186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2157" y="4661939"/>
            <a:ext cx="5946841" cy="1510261"/>
          </a:xfrm>
        </p:spPr>
        <p:txBody>
          <a:bodyPr anchor="b">
            <a:normAutofit/>
          </a:bodyPr>
          <a:lstStyle/>
          <a:p>
            <a:pPr algn="r"/>
            <a:r>
              <a:rPr lang="en-US" dirty="0" err="1"/>
              <a:t>Farmeron</a:t>
            </a:r>
          </a:p>
        </p:txBody>
      </p:sp>
      <p:pic>
        <p:nvPicPr>
          <p:cNvPr id="4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xmlns="" id="{F8B377F3-CD01-D527-D397-C3A82448E15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0033" y="1258772"/>
            <a:ext cx="4636744" cy="2508402"/>
          </a:xfrm>
          <a:prstGeom prst="rect">
            <a:avLst/>
          </a:prstGeom>
        </p:spPr>
      </p:pic>
      <p:sp>
        <p:nvSpPr>
          <p:cNvPr id="19" name="Content Placeholder 7">
            <a:extLst>
              <a:ext uri="{FF2B5EF4-FFF2-40B4-BE49-F238E27FC236}">
                <a16:creationId xmlns:a16="http://schemas.microsoft.com/office/drawing/2014/main" xmlns="" id="{27450CF7-2022-D070-352B-08462A8731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0427" y="1299753"/>
            <a:ext cx="3438573" cy="3122343"/>
          </a:xfrm>
        </p:spPr>
        <p:txBody>
          <a:bodyPr anchor="t">
            <a:normAutofit fontScale="92500" lnSpcReduction="20000"/>
          </a:bodyPr>
          <a:lstStyle/>
          <a:p>
            <a:pPr algn="r"/>
            <a:r>
              <a:rPr lang="en-US" dirty="0" err="1"/>
              <a:t>Farmeron</a:t>
            </a:r>
            <a:r>
              <a:rPr lang="en-US" dirty="0"/>
              <a:t> is an app that helps farmers around the world manage their farm performance</a:t>
            </a:r>
            <a:r>
              <a:rPr lang="en" dirty="0">
                <a:latin typeface="Consolas"/>
              </a:rPr>
              <a:t>, from production volume to animal health, increasing the amount and production of food needed by customers around the world</a:t>
            </a:r>
          </a:p>
        </p:txBody>
      </p:sp>
    </p:spTree>
    <p:extLst>
      <p:ext uri="{BB962C8B-B14F-4D97-AF65-F5344CB8AC3E}">
        <p14:creationId xmlns:p14="http://schemas.microsoft.com/office/powerpoint/2010/main" xmlns="" val="327322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685B57F6-59DE-4274-A37C-F47FE4E42EE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icture containing person, person, wall, indoor&#10;&#10;Description automatically generated">
            <a:extLst>
              <a:ext uri="{FF2B5EF4-FFF2-40B4-BE49-F238E27FC236}">
                <a16:creationId xmlns:a16="http://schemas.microsoft.com/office/drawing/2014/main" xmlns="" id="{63CF7F12-8372-4E72-D40F-174EF152392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r="11772"/>
          <a:stretch/>
        </p:blipFill>
        <p:spPr>
          <a:xfrm>
            <a:off x="3093268" y="10"/>
            <a:ext cx="9098732" cy="6857990"/>
          </a:xfrm>
          <a:custGeom>
            <a:avLst/>
            <a:gdLst/>
            <a:ahLst/>
            <a:cxnLst/>
            <a:rect l="l" t="t" r="r" b="b"/>
            <a:pathLst>
              <a:path w="9098732" h="6858000">
                <a:moveTo>
                  <a:pt x="6010592" y="0"/>
                </a:moveTo>
                <a:lnTo>
                  <a:pt x="8235629" y="4"/>
                </a:lnTo>
                <a:cubicBezTo>
                  <a:pt x="8235629" y="3"/>
                  <a:pt x="8235630" y="3"/>
                  <a:pt x="8235630" y="2"/>
                </a:cubicBezTo>
                <a:lnTo>
                  <a:pt x="9098732" y="0"/>
                </a:lnTo>
                <a:lnTo>
                  <a:pt x="9098732" y="6858000"/>
                </a:lnTo>
                <a:lnTo>
                  <a:pt x="0" y="6858000"/>
                </a:lnTo>
                <a:lnTo>
                  <a:pt x="6010589" y="4"/>
                </a:lnTo>
                <a:cubicBezTo>
                  <a:pt x="6010589" y="3"/>
                  <a:pt x="6010590" y="3"/>
                  <a:pt x="6010590" y="2"/>
                </a:cubicBezTo>
                <a:close/>
              </a:path>
            </a:pathLst>
          </a:cu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C8C63406-9171-4282-BAAB-2DDC6831F0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90295" y="-2"/>
            <a:ext cx="8239927" cy="6858000"/>
          </a:xfrm>
          <a:custGeom>
            <a:avLst/>
            <a:gdLst>
              <a:gd name="connsiteX0" fmla="*/ 6010593 w 8239927"/>
              <a:gd name="connsiteY0" fmla="*/ 0 h 6858000"/>
              <a:gd name="connsiteX1" fmla="*/ 8239927 w 8239927"/>
              <a:gd name="connsiteY1" fmla="*/ 0 h 6858000"/>
              <a:gd name="connsiteX2" fmla="*/ 2229335 w 8239927"/>
              <a:gd name="connsiteY2" fmla="*/ 6858000 h 6858000"/>
              <a:gd name="connsiteX3" fmla="*/ 0 w 823992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39927" h="6858000">
                <a:moveTo>
                  <a:pt x="6010593" y="0"/>
                </a:moveTo>
                <a:lnTo>
                  <a:pt x="8239927" y="0"/>
                </a:lnTo>
                <a:lnTo>
                  <a:pt x="222933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EB5AB3-F594-DAD9-F7DA-BDB02297D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872937"/>
            <a:ext cx="5920740" cy="1360898"/>
          </a:xfrm>
        </p:spPr>
        <p:txBody>
          <a:bodyPr>
            <a:normAutofit/>
          </a:bodyPr>
          <a:lstStyle/>
          <a:p>
            <a:r>
              <a:rPr lang="en-US" dirty="0"/>
              <a:t>Damir </a:t>
            </a:r>
            <a:r>
              <a:rPr lang="en-US" dirty="0" err="1"/>
              <a:t>Podhorski</a:t>
            </a:r>
            <a:r>
              <a:rPr lang="en-US" dirty="0"/>
              <a:t>-Escape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05E11588-7DD8-D3AA-31A0-02F9C35677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2" y="2332029"/>
            <a:ext cx="4118906" cy="3840171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/>
              <a:t>Damir is working and building an story for company named Escape already 18 years</a:t>
            </a:r>
          </a:p>
          <a:p>
            <a:r>
              <a:rPr lang="en-US" dirty="0"/>
              <a:t>Damir is master of economics, minister of escape finance</a:t>
            </a:r>
          </a:p>
          <a:p>
            <a:r>
              <a:rPr lang="en-US" dirty="0"/>
              <a:t>He stayed in Croatia and he is saying to young Croatian people to stay and try to </a:t>
            </a:r>
            <a:r>
              <a:rPr lang="en-US" dirty="0" err="1"/>
              <a:t>succed</a:t>
            </a:r>
            <a:r>
              <a:rPr lang="en-US" dirty="0"/>
              <a:t> in Croatia</a:t>
            </a:r>
          </a:p>
        </p:txBody>
      </p:sp>
    </p:spTree>
    <p:extLst>
      <p:ext uri="{BB962C8B-B14F-4D97-AF65-F5344CB8AC3E}">
        <p14:creationId xmlns:p14="http://schemas.microsoft.com/office/powerpoint/2010/main" xmlns="" val="22821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5CD60141-EEBD-4EC1-8E34-0344C16A18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318308" y="0"/>
            <a:ext cx="6873692" cy="6858000"/>
          </a:xfrm>
          <a:custGeom>
            <a:avLst/>
            <a:gdLst/>
            <a:ahLst/>
            <a:cxnLst/>
            <a:rect l="l" t="t" r="r" b="b"/>
            <a:pathLst>
              <a:path w="6873692" h="6858000">
                <a:moveTo>
                  <a:pt x="6010592" y="0"/>
                </a:moveTo>
                <a:lnTo>
                  <a:pt x="6873692" y="0"/>
                </a:lnTo>
                <a:lnTo>
                  <a:pt x="6873692" y="6858000"/>
                </a:lnTo>
                <a:lnTo>
                  <a:pt x="0" y="6858000"/>
                </a:lnTo>
                <a:lnTo>
                  <a:pt x="6010589" y="4"/>
                </a:lnTo>
                <a:cubicBezTo>
                  <a:pt x="6010589" y="3"/>
                  <a:pt x="6010590" y="3"/>
                  <a:pt x="6010590" y="2"/>
                </a:cubicBezTo>
                <a:lnTo>
                  <a:pt x="6010592" y="0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4C75A547-BCD1-42BE-966E-53CA0AB931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188357" y="5151666"/>
            <a:ext cx="982254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xmlns="" id="{FE74E104-78A8-4DFA-9782-03C75DE1BF0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xmlns="" id="{1747BCEA-D77E-4BD6-8954-C64996AB739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 flipH="1" flipV="1">
            <a:off x="1127553" y="-1127553"/>
            <a:ext cx="6858000" cy="9113106"/>
          </a:xfrm>
          <a:custGeom>
            <a:avLst/>
            <a:gdLst>
              <a:gd name="connsiteX0" fmla="*/ 0 w 6858000"/>
              <a:gd name="connsiteY0" fmla="*/ 7143270 h 9113106"/>
              <a:gd name="connsiteX1" fmla="*/ 0 w 6858000"/>
              <a:gd name="connsiteY1" fmla="*/ 6878623 h 9113106"/>
              <a:gd name="connsiteX2" fmla="*/ 1 w 6858000"/>
              <a:gd name="connsiteY2" fmla="*/ 6878623 h 9113106"/>
              <a:gd name="connsiteX3" fmla="*/ 0 w 6858000"/>
              <a:gd name="connsiteY3" fmla="*/ 4319945 h 9113106"/>
              <a:gd name="connsiteX4" fmla="*/ 1 w 6858000"/>
              <a:gd name="connsiteY4" fmla="*/ 4319945 h 9113106"/>
              <a:gd name="connsiteX5" fmla="*/ 1 w 6858000"/>
              <a:gd name="connsiteY5" fmla="*/ 13542 h 9113106"/>
              <a:gd name="connsiteX6" fmla="*/ 0 w 6858000"/>
              <a:gd name="connsiteY6" fmla="*/ 13540 h 9113106"/>
              <a:gd name="connsiteX7" fmla="*/ 0 w 6858000"/>
              <a:gd name="connsiteY7" fmla="*/ 0 h 9113106"/>
              <a:gd name="connsiteX8" fmla="*/ 6858000 w 6858000"/>
              <a:gd name="connsiteY8" fmla="*/ 6010591 h 9113106"/>
              <a:gd name="connsiteX9" fmla="*/ 6858000 w 6858000"/>
              <a:gd name="connsiteY9" fmla="*/ 3794798 h 9113106"/>
              <a:gd name="connsiteX10" fmla="*/ 6858000 w 6858000"/>
              <a:gd name="connsiteY10" fmla="*/ 3794798 h 9113106"/>
              <a:gd name="connsiteX11" fmla="*/ 6858000 w 6858000"/>
              <a:gd name="connsiteY11" fmla="*/ 3837120 h 9113106"/>
              <a:gd name="connsiteX12" fmla="*/ 6858000 w 6858000"/>
              <a:gd name="connsiteY12" fmla="*/ 6838049 h 9113106"/>
              <a:gd name="connsiteX13" fmla="*/ 6858000 w 6858000"/>
              <a:gd name="connsiteY13" fmla="*/ 9113106 h 9113106"/>
              <a:gd name="connsiteX14" fmla="*/ 1 w 6858000"/>
              <a:gd name="connsiteY14" fmla="*/ 9113106 h 9113106"/>
              <a:gd name="connsiteX15" fmla="*/ 1 w 6858000"/>
              <a:gd name="connsiteY15" fmla="*/ 7143270 h 9113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858000" h="9113106">
                <a:moveTo>
                  <a:pt x="0" y="7143270"/>
                </a:moveTo>
                <a:lnTo>
                  <a:pt x="0" y="6878623"/>
                </a:lnTo>
                <a:lnTo>
                  <a:pt x="1" y="6878623"/>
                </a:lnTo>
                <a:lnTo>
                  <a:pt x="0" y="4319945"/>
                </a:lnTo>
                <a:lnTo>
                  <a:pt x="1" y="4319945"/>
                </a:lnTo>
                <a:lnTo>
                  <a:pt x="1" y="13542"/>
                </a:lnTo>
                <a:lnTo>
                  <a:pt x="0" y="13540"/>
                </a:lnTo>
                <a:lnTo>
                  <a:pt x="0" y="0"/>
                </a:lnTo>
                <a:lnTo>
                  <a:pt x="6858000" y="6010591"/>
                </a:lnTo>
                <a:lnTo>
                  <a:pt x="6858000" y="3794798"/>
                </a:lnTo>
                <a:lnTo>
                  <a:pt x="6858000" y="3794798"/>
                </a:lnTo>
                <a:lnTo>
                  <a:pt x="6858000" y="3837120"/>
                </a:lnTo>
                <a:lnTo>
                  <a:pt x="6858000" y="6838049"/>
                </a:lnTo>
                <a:lnTo>
                  <a:pt x="6858000" y="9113106"/>
                </a:lnTo>
                <a:lnTo>
                  <a:pt x="1" y="9113106"/>
                </a:lnTo>
                <a:lnTo>
                  <a:pt x="1" y="714327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76D563F6-B8F0-406F-A032-1E478CA2515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234482" y="-2"/>
            <a:ext cx="9957519" cy="6858002"/>
          </a:xfrm>
          <a:custGeom>
            <a:avLst/>
            <a:gdLst>
              <a:gd name="connsiteX0" fmla="*/ 6878624 w 9957519"/>
              <a:gd name="connsiteY0" fmla="*/ 0 h 6858000"/>
              <a:gd name="connsiteX1" fmla="*/ 9957519 w 9957519"/>
              <a:gd name="connsiteY1" fmla="*/ 0 h 6858000"/>
              <a:gd name="connsiteX2" fmla="*/ 9957519 w 9957519"/>
              <a:gd name="connsiteY2" fmla="*/ 1557082 h 6858000"/>
              <a:gd name="connsiteX3" fmla="*/ 9957518 w 9957519"/>
              <a:gd name="connsiteY3" fmla="*/ 1557083 h 6858000"/>
              <a:gd name="connsiteX4" fmla="*/ 9957518 w 9957519"/>
              <a:gd name="connsiteY4" fmla="*/ 6858000 h 6858000"/>
              <a:gd name="connsiteX5" fmla="*/ 8318421 w 9957519"/>
              <a:gd name="connsiteY5" fmla="*/ 6858000 h 6858000"/>
              <a:gd name="connsiteX6" fmla="*/ 6213394 w 9957519"/>
              <a:gd name="connsiteY6" fmla="*/ 6858000 h 6858000"/>
              <a:gd name="connsiteX7" fmla="*/ 5311608 w 9957519"/>
              <a:gd name="connsiteY7" fmla="*/ 6858000 h 6858000"/>
              <a:gd name="connsiteX8" fmla="*/ 4574297 w 9957519"/>
              <a:gd name="connsiteY8" fmla="*/ 6858000 h 6858000"/>
              <a:gd name="connsiteX9" fmla="*/ 868032 w 9957519"/>
              <a:gd name="connsiteY9" fmla="*/ 6858000 h 6858000"/>
              <a:gd name="connsiteX10" fmla="*/ 0 w 9957519"/>
              <a:gd name="connsiteY10" fmla="*/ 0 h 6858000"/>
              <a:gd name="connsiteX11" fmla="*/ 6878624 w 9957519"/>
              <a:gd name="connsiteY11" fmla="*/ 0 h 6858000"/>
              <a:gd name="connsiteX12" fmla="*/ 0 w 9957519"/>
              <a:gd name="connsiteY12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957519" h="6858000">
                <a:moveTo>
                  <a:pt x="6878624" y="0"/>
                </a:moveTo>
                <a:lnTo>
                  <a:pt x="9957519" y="0"/>
                </a:lnTo>
                <a:lnTo>
                  <a:pt x="9957519" y="1557082"/>
                </a:lnTo>
                <a:lnTo>
                  <a:pt x="9957518" y="1557083"/>
                </a:lnTo>
                <a:lnTo>
                  <a:pt x="9957518" y="6858000"/>
                </a:lnTo>
                <a:lnTo>
                  <a:pt x="8318421" y="6858000"/>
                </a:lnTo>
                <a:lnTo>
                  <a:pt x="6213394" y="6858000"/>
                </a:lnTo>
                <a:lnTo>
                  <a:pt x="5311608" y="6858000"/>
                </a:lnTo>
                <a:lnTo>
                  <a:pt x="4574297" y="6858000"/>
                </a:lnTo>
                <a:lnTo>
                  <a:pt x="868032" y="6858000"/>
                </a:lnTo>
                <a:close/>
                <a:moveTo>
                  <a:pt x="0" y="0"/>
                </a:moveTo>
                <a:lnTo>
                  <a:pt x="6878624" y="0"/>
                </a:lnTo>
                <a:lnTo>
                  <a:pt x="0" y="1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66BD061-539B-0B23-5EEA-F78CE1E49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936" y="181592"/>
            <a:ext cx="4012869" cy="85270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800" cap="all" spc="300" dirty="0"/>
              <a:t>Escape</a:t>
            </a:r>
          </a:p>
        </p:txBody>
      </p:sp>
      <p:pic>
        <p:nvPicPr>
          <p:cNvPr id="4" name="Picture 4" descr="Logo&#10;&#10;Description automatically generated">
            <a:extLst>
              <a:ext uri="{FF2B5EF4-FFF2-40B4-BE49-F238E27FC236}">
                <a16:creationId xmlns:a16="http://schemas.microsoft.com/office/drawing/2014/main" xmlns="" id="{F45B9F3F-00AF-754E-5AED-B9EA9088CE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209011" y="3057997"/>
            <a:ext cx="4339521" cy="231079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1E41F0A-0F13-FC89-AF5F-2F96B5C7E257}"/>
              </a:ext>
            </a:extLst>
          </p:cNvPr>
          <p:cNvSpPr txBox="1"/>
          <p:nvPr/>
        </p:nvSpPr>
        <p:spPr>
          <a:xfrm>
            <a:off x="217713" y="1110343"/>
            <a:ext cx="4299857" cy="31393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Escape is internet marketing agency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Its first ever company in Croatia that became a </a:t>
            </a:r>
            <a:r>
              <a:rPr lang="en-US" dirty="0" err="1"/>
              <a:t>certifited</a:t>
            </a:r>
            <a:r>
              <a:rPr lang="en-US" dirty="0"/>
              <a:t> partner for Google Analytics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Escape is specialized in advertising optimization with Google tools but recently it works with social networks 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It was founded when founders were in college and now about 30 specialized people works with it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3311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5CD60141-EEBD-4EC1-8E34-0344C16A18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318308" y="0"/>
            <a:ext cx="6873692" cy="6858000"/>
          </a:xfrm>
          <a:custGeom>
            <a:avLst/>
            <a:gdLst/>
            <a:ahLst/>
            <a:cxnLst/>
            <a:rect l="l" t="t" r="r" b="b"/>
            <a:pathLst>
              <a:path w="6873692" h="6858000">
                <a:moveTo>
                  <a:pt x="6010592" y="0"/>
                </a:moveTo>
                <a:lnTo>
                  <a:pt x="6873692" y="0"/>
                </a:lnTo>
                <a:lnTo>
                  <a:pt x="6873692" y="6858000"/>
                </a:lnTo>
                <a:lnTo>
                  <a:pt x="0" y="6858000"/>
                </a:lnTo>
                <a:lnTo>
                  <a:pt x="6010589" y="4"/>
                </a:lnTo>
                <a:cubicBezTo>
                  <a:pt x="6010589" y="3"/>
                  <a:pt x="6010590" y="3"/>
                  <a:pt x="6010590" y="2"/>
                </a:cubicBezTo>
                <a:lnTo>
                  <a:pt x="6010592" y="0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4C75A547-BCD1-42BE-966E-53CA0AB931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188357" y="5151666"/>
            <a:ext cx="982254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xmlns="" id="{4DE524F2-C7AF-4466-BA99-09C19DE0D8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D26A33DF-A40C-C8B7-EFD5-6BBD43591F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b="16357"/>
          <a:stretch/>
        </p:blipFill>
        <p:spPr>
          <a:xfrm>
            <a:off x="59397" y="-3"/>
            <a:ext cx="12191979" cy="6858004"/>
          </a:xfrm>
          <a:prstGeom prst="rect">
            <a:avLst/>
          </a:pr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xmlns="" id="{904E317E-14BB-4200-84F3-2064B4C971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523854" y="1544347"/>
            <a:ext cx="4676439" cy="5313651"/>
          </a:xfrm>
          <a:custGeom>
            <a:avLst/>
            <a:gdLst>
              <a:gd name="connsiteX0" fmla="*/ 6846874 w 6846874"/>
              <a:gd name="connsiteY0" fmla="*/ 3021586 h 3021586"/>
              <a:gd name="connsiteX1" fmla="*/ 0 w 6846874"/>
              <a:gd name="connsiteY1" fmla="*/ 3021585 h 3021586"/>
              <a:gd name="connsiteX2" fmla="*/ 3399286 w 6846874"/>
              <a:gd name="connsiteY2" fmla="*/ 0 h 3021586"/>
              <a:gd name="connsiteX0" fmla="*/ 6846874 w 6846874"/>
              <a:gd name="connsiteY0" fmla="*/ 3016405 h 3016405"/>
              <a:gd name="connsiteX1" fmla="*/ 0 w 6846874"/>
              <a:gd name="connsiteY1" fmla="*/ 3016404 h 3016405"/>
              <a:gd name="connsiteX2" fmla="*/ 3425190 w 6846874"/>
              <a:gd name="connsiteY2" fmla="*/ 0 h 3016405"/>
              <a:gd name="connsiteX3" fmla="*/ 6846874 w 6846874"/>
              <a:gd name="connsiteY3" fmla="*/ 3016405 h 3016405"/>
              <a:gd name="connsiteX0" fmla="*/ 6846874 w 6846874"/>
              <a:gd name="connsiteY0" fmla="*/ 3055286 h 3055286"/>
              <a:gd name="connsiteX1" fmla="*/ 0 w 6846874"/>
              <a:gd name="connsiteY1" fmla="*/ 3055285 h 3055286"/>
              <a:gd name="connsiteX2" fmla="*/ 3425190 w 6846874"/>
              <a:gd name="connsiteY2" fmla="*/ 0 h 3055286"/>
              <a:gd name="connsiteX3" fmla="*/ 6846874 w 6846874"/>
              <a:gd name="connsiteY3" fmla="*/ 3055286 h 3055286"/>
              <a:gd name="connsiteX0" fmla="*/ 6846874 w 6846874"/>
              <a:gd name="connsiteY0" fmla="*/ 5422604 h 5422604"/>
              <a:gd name="connsiteX1" fmla="*/ 0 w 6846874"/>
              <a:gd name="connsiteY1" fmla="*/ 5422603 h 5422604"/>
              <a:gd name="connsiteX2" fmla="*/ 6839561 w 6846874"/>
              <a:gd name="connsiteY2" fmla="*/ 0 h 5422604"/>
              <a:gd name="connsiteX3" fmla="*/ 6846874 w 6846874"/>
              <a:gd name="connsiteY3" fmla="*/ 5422604 h 542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46874" h="5422604">
                <a:moveTo>
                  <a:pt x="6846874" y="5422604"/>
                </a:moveTo>
                <a:lnTo>
                  <a:pt x="0" y="5422603"/>
                </a:lnTo>
                <a:lnTo>
                  <a:pt x="6839561" y="0"/>
                </a:lnTo>
                <a:cubicBezTo>
                  <a:pt x="6841999" y="1807535"/>
                  <a:pt x="6844436" y="3615069"/>
                  <a:pt x="6846874" y="5422604"/>
                </a:cubicBezTo>
                <a:close/>
              </a:path>
            </a:pathLst>
          </a:custGeom>
          <a:solidFill>
            <a:schemeClr val="bg2">
              <a:alpha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1DF94A24-8152-43C5-86F3-5CC95D8090E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 flipH="1" flipV="1">
            <a:off x="1127553" y="-1127553"/>
            <a:ext cx="6858000" cy="9113106"/>
          </a:xfrm>
          <a:custGeom>
            <a:avLst/>
            <a:gdLst>
              <a:gd name="connsiteX0" fmla="*/ 0 w 6858000"/>
              <a:gd name="connsiteY0" fmla="*/ 7143270 h 9113106"/>
              <a:gd name="connsiteX1" fmla="*/ 0 w 6858000"/>
              <a:gd name="connsiteY1" fmla="*/ 6878623 h 9113106"/>
              <a:gd name="connsiteX2" fmla="*/ 1 w 6858000"/>
              <a:gd name="connsiteY2" fmla="*/ 6878623 h 9113106"/>
              <a:gd name="connsiteX3" fmla="*/ 0 w 6858000"/>
              <a:gd name="connsiteY3" fmla="*/ 4319945 h 9113106"/>
              <a:gd name="connsiteX4" fmla="*/ 1 w 6858000"/>
              <a:gd name="connsiteY4" fmla="*/ 4319945 h 9113106"/>
              <a:gd name="connsiteX5" fmla="*/ 1 w 6858000"/>
              <a:gd name="connsiteY5" fmla="*/ 13542 h 9113106"/>
              <a:gd name="connsiteX6" fmla="*/ 0 w 6858000"/>
              <a:gd name="connsiteY6" fmla="*/ 13540 h 9113106"/>
              <a:gd name="connsiteX7" fmla="*/ 0 w 6858000"/>
              <a:gd name="connsiteY7" fmla="*/ 0 h 9113106"/>
              <a:gd name="connsiteX8" fmla="*/ 6858000 w 6858000"/>
              <a:gd name="connsiteY8" fmla="*/ 6010591 h 9113106"/>
              <a:gd name="connsiteX9" fmla="*/ 6858000 w 6858000"/>
              <a:gd name="connsiteY9" fmla="*/ 3794798 h 9113106"/>
              <a:gd name="connsiteX10" fmla="*/ 6858000 w 6858000"/>
              <a:gd name="connsiteY10" fmla="*/ 3794798 h 9113106"/>
              <a:gd name="connsiteX11" fmla="*/ 6858000 w 6858000"/>
              <a:gd name="connsiteY11" fmla="*/ 3837120 h 9113106"/>
              <a:gd name="connsiteX12" fmla="*/ 6858000 w 6858000"/>
              <a:gd name="connsiteY12" fmla="*/ 6838049 h 9113106"/>
              <a:gd name="connsiteX13" fmla="*/ 6858000 w 6858000"/>
              <a:gd name="connsiteY13" fmla="*/ 9113106 h 9113106"/>
              <a:gd name="connsiteX14" fmla="*/ 1 w 6858000"/>
              <a:gd name="connsiteY14" fmla="*/ 9113106 h 9113106"/>
              <a:gd name="connsiteX15" fmla="*/ 1 w 6858000"/>
              <a:gd name="connsiteY15" fmla="*/ 7143270 h 9113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858000" h="9113106">
                <a:moveTo>
                  <a:pt x="0" y="7143270"/>
                </a:moveTo>
                <a:lnTo>
                  <a:pt x="0" y="6878623"/>
                </a:lnTo>
                <a:lnTo>
                  <a:pt x="1" y="6878623"/>
                </a:lnTo>
                <a:lnTo>
                  <a:pt x="0" y="4319945"/>
                </a:lnTo>
                <a:lnTo>
                  <a:pt x="1" y="4319945"/>
                </a:lnTo>
                <a:lnTo>
                  <a:pt x="1" y="13542"/>
                </a:lnTo>
                <a:lnTo>
                  <a:pt x="0" y="13540"/>
                </a:lnTo>
                <a:lnTo>
                  <a:pt x="0" y="0"/>
                </a:lnTo>
                <a:lnTo>
                  <a:pt x="6858000" y="6010591"/>
                </a:lnTo>
                <a:lnTo>
                  <a:pt x="6858000" y="3794798"/>
                </a:lnTo>
                <a:lnTo>
                  <a:pt x="6858000" y="3794798"/>
                </a:lnTo>
                <a:lnTo>
                  <a:pt x="6858000" y="3837120"/>
                </a:lnTo>
                <a:lnTo>
                  <a:pt x="6858000" y="6838049"/>
                </a:lnTo>
                <a:lnTo>
                  <a:pt x="6858000" y="9113106"/>
                </a:lnTo>
                <a:lnTo>
                  <a:pt x="1" y="9113106"/>
                </a:lnTo>
                <a:lnTo>
                  <a:pt x="1" y="7143270"/>
                </a:lnTo>
                <a:close/>
              </a:path>
            </a:pathLst>
          </a:custGeom>
          <a:solidFill>
            <a:srgbClr val="0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0CA3966-81C7-B3FE-39E1-F2C1A644F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948" y="142011"/>
            <a:ext cx="3904013" cy="156506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800" cap="all" spc="300">
                <a:solidFill>
                  <a:srgbClr val="FFFFFF"/>
                </a:solidFill>
              </a:rPr>
              <a:t>Martina Petrović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25AFCF3-19E8-BA80-6FED-EF6B8B1CB135}"/>
              </a:ext>
            </a:extLst>
          </p:cNvPr>
          <p:cNvSpPr txBox="1"/>
          <p:nvPr/>
        </p:nvSpPr>
        <p:spPr>
          <a:xfrm>
            <a:off x="2968" y="1608116"/>
            <a:ext cx="5307279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In 2014 Martina is </a:t>
            </a:r>
            <a:r>
              <a:rPr lang="en-US" dirty="0" err="1"/>
              <a:t>choosen</a:t>
            </a:r>
            <a:r>
              <a:rPr lang="en-US" dirty="0"/>
              <a:t> to be best Croatian farmer that year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She was very young in that year but  her hard work </a:t>
            </a:r>
            <a:r>
              <a:rPr lang="en-US" dirty="0" err="1"/>
              <a:t>payed</a:t>
            </a:r>
            <a:r>
              <a:rPr lang="en-US" dirty="0"/>
              <a:t> off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She was first ever women farmer that won that award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0907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685B57F6-59DE-4274-A37C-F47FE4E42EE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F436A4AC-9B06-9805-951A-CE86BBCF9B4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2595" r="8844" b="-1"/>
          <a:stretch/>
        </p:blipFill>
        <p:spPr>
          <a:xfrm>
            <a:off x="3093268" y="10"/>
            <a:ext cx="9098732" cy="6857990"/>
          </a:xfrm>
          <a:custGeom>
            <a:avLst/>
            <a:gdLst/>
            <a:ahLst/>
            <a:cxnLst/>
            <a:rect l="l" t="t" r="r" b="b"/>
            <a:pathLst>
              <a:path w="9098732" h="6858000">
                <a:moveTo>
                  <a:pt x="6010592" y="0"/>
                </a:moveTo>
                <a:lnTo>
                  <a:pt x="8235629" y="4"/>
                </a:lnTo>
                <a:cubicBezTo>
                  <a:pt x="8235629" y="3"/>
                  <a:pt x="8235630" y="3"/>
                  <a:pt x="8235630" y="2"/>
                </a:cubicBezTo>
                <a:lnTo>
                  <a:pt x="9098732" y="0"/>
                </a:lnTo>
                <a:lnTo>
                  <a:pt x="9098732" y="6858000"/>
                </a:lnTo>
                <a:lnTo>
                  <a:pt x="0" y="6858000"/>
                </a:lnTo>
                <a:lnTo>
                  <a:pt x="6010589" y="4"/>
                </a:lnTo>
                <a:cubicBezTo>
                  <a:pt x="6010589" y="3"/>
                  <a:pt x="6010590" y="3"/>
                  <a:pt x="6010590" y="2"/>
                </a:cubicBezTo>
                <a:close/>
              </a:path>
            </a:pathLst>
          </a:cu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C8C63406-9171-4282-BAAB-2DDC6831F0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90295" y="-2"/>
            <a:ext cx="8239927" cy="6858000"/>
          </a:xfrm>
          <a:custGeom>
            <a:avLst/>
            <a:gdLst>
              <a:gd name="connsiteX0" fmla="*/ 6010593 w 8239927"/>
              <a:gd name="connsiteY0" fmla="*/ 0 h 6858000"/>
              <a:gd name="connsiteX1" fmla="*/ 8239927 w 8239927"/>
              <a:gd name="connsiteY1" fmla="*/ 0 h 6858000"/>
              <a:gd name="connsiteX2" fmla="*/ 2229335 w 8239927"/>
              <a:gd name="connsiteY2" fmla="*/ 6858000 h 6858000"/>
              <a:gd name="connsiteX3" fmla="*/ 0 w 823992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39927" h="6858000">
                <a:moveTo>
                  <a:pt x="6010593" y="0"/>
                </a:moveTo>
                <a:lnTo>
                  <a:pt x="8239927" y="0"/>
                </a:lnTo>
                <a:lnTo>
                  <a:pt x="222933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3A5625-937A-32FF-D332-E7CA4A98A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872937"/>
            <a:ext cx="5920740" cy="1360898"/>
          </a:xfrm>
        </p:spPr>
        <p:txBody>
          <a:bodyPr>
            <a:normAutofit/>
          </a:bodyPr>
          <a:lstStyle/>
          <a:p>
            <a:r>
              <a:rPr lang="en-US" dirty="0"/>
              <a:t>Albert </a:t>
            </a:r>
            <a:r>
              <a:rPr lang="en-US" dirty="0" err="1"/>
              <a:t>Gajšak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AF889AC4-C91F-1F8F-F981-9DF3ABC08F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2" y="2332029"/>
            <a:ext cx="4118906" cy="384017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Albert </a:t>
            </a:r>
            <a:r>
              <a:rPr lang="en-US" dirty="0" err="1"/>
              <a:t>Gajšak</a:t>
            </a:r>
            <a:r>
              <a:rPr lang="en-US" dirty="0"/>
              <a:t> is inventor of gaming console </a:t>
            </a:r>
            <a:r>
              <a:rPr lang="en-US" dirty="0" err="1"/>
              <a:t>MAKERbuino</a:t>
            </a:r>
            <a:r>
              <a:rPr lang="en-US" dirty="0"/>
              <a:t> which is similar to Nit  endo Gameboy console</a:t>
            </a:r>
          </a:p>
          <a:p>
            <a:r>
              <a:rPr lang="en-US" dirty="0"/>
              <a:t>In first months he became global seller and sold about 1800 consoles all around world </a:t>
            </a:r>
          </a:p>
        </p:txBody>
      </p:sp>
    </p:spTree>
    <p:extLst>
      <p:ext uri="{BB962C8B-B14F-4D97-AF65-F5344CB8AC3E}">
        <p14:creationId xmlns:p14="http://schemas.microsoft.com/office/powerpoint/2010/main" xmlns="" val="377215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5CD60141-EEBD-4EC1-8E34-0344C16A18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318308" y="0"/>
            <a:ext cx="6873692" cy="6858000"/>
          </a:xfrm>
          <a:custGeom>
            <a:avLst/>
            <a:gdLst/>
            <a:ahLst/>
            <a:cxnLst/>
            <a:rect l="l" t="t" r="r" b="b"/>
            <a:pathLst>
              <a:path w="6873692" h="6858000">
                <a:moveTo>
                  <a:pt x="6010592" y="0"/>
                </a:moveTo>
                <a:lnTo>
                  <a:pt x="6873692" y="0"/>
                </a:lnTo>
                <a:lnTo>
                  <a:pt x="6873692" y="6858000"/>
                </a:lnTo>
                <a:lnTo>
                  <a:pt x="0" y="6858000"/>
                </a:lnTo>
                <a:lnTo>
                  <a:pt x="6010589" y="4"/>
                </a:lnTo>
                <a:cubicBezTo>
                  <a:pt x="6010589" y="3"/>
                  <a:pt x="6010590" y="3"/>
                  <a:pt x="6010590" y="2"/>
                </a:cubicBezTo>
                <a:lnTo>
                  <a:pt x="6010592" y="0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4C75A547-BCD1-42BE-966E-53CA0AB931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188357" y="5151666"/>
            <a:ext cx="982254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xmlns="" id="{FE74E104-78A8-4DFA-9782-03C75DE1BF0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xmlns="" id="{1747BCEA-D77E-4BD6-8954-C64996AB739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 flipH="1" flipV="1">
            <a:off x="1127553" y="-1127553"/>
            <a:ext cx="6858000" cy="9113106"/>
          </a:xfrm>
          <a:custGeom>
            <a:avLst/>
            <a:gdLst>
              <a:gd name="connsiteX0" fmla="*/ 0 w 6858000"/>
              <a:gd name="connsiteY0" fmla="*/ 7143270 h 9113106"/>
              <a:gd name="connsiteX1" fmla="*/ 0 w 6858000"/>
              <a:gd name="connsiteY1" fmla="*/ 6878623 h 9113106"/>
              <a:gd name="connsiteX2" fmla="*/ 1 w 6858000"/>
              <a:gd name="connsiteY2" fmla="*/ 6878623 h 9113106"/>
              <a:gd name="connsiteX3" fmla="*/ 0 w 6858000"/>
              <a:gd name="connsiteY3" fmla="*/ 4319945 h 9113106"/>
              <a:gd name="connsiteX4" fmla="*/ 1 w 6858000"/>
              <a:gd name="connsiteY4" fmla="*/ 4319945 h 9113106"/>
              <a:gd name="connsiteX5" fmla="*/ 1 w 6858000"/>
              <a:gd name="connsiteY5" fmla="*/ 13542 h 9113106"/>
              <a:gd name="connsiteX6" fmla="*/ 0 w 6858000"/>
              <a:gd name="connsiteY6" fmla="*/ 13540 h 9113106"/>
              <a:gd name="connsiteX7" fmla="*/ 0 w 6858000"/>
              <a:gd name="connsiteY7" fmla="*/ 0 h 9113106"/>
              <a:gd name="connsiteX8" fmla="*/ 6858000 w 6858000"/>
              <a:gd name="connsiteY8" fmla="*/ 6010591 h 9113106"/>
              <a:gd name="connsiteX9" fmla="*/ 6858000 w 6858000"/>
              <a:gd name="connsiteY9" fmla="*/ 3794798 h 9113106"/>
              <a:gd name="connsiteX10" fmla="*/ 6858000 w 6858000"/>
              <a:gd name="connsiteY10" fmla="*/ 3794798 h 9113106"/>
              <a:gd name="connsiteX11" fmla="*/ 6858000 w 6858000"/>
              <a:gd name="connsiteY11" fmla="*/ 3837120 h 9113106"/>
              <a:gd name="connsiteX12" fmla="*/ 6858000 w 6858000"/>
              <a:gd name="connsiteY12" fmla="*/ 6838049 h 9113106"/>
              <a:gd name="connsiteX13" fmla="*/ 6858000 w 6858000"/>
              <a:gd name="connsiteY13" fmla="*/ 9113106 h 9113106"/>
              <a:gd name="connsiteX14" fmla="*/ 1 w 6858000"/>
              <a:gd name="connsiteY14" fmla="*/ 9113106 h 9113106"/>
              <a:gd name="connsiteX15" fmla="*/ 1 w 6858000"/>
              <a:gd name="connsiteY15" fmla="*/ 7143270 h 9113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858000" h="9113106">
                <a:moveTo>
                  <a:pt x="0" y="7143270"/>
                </a:moveTo>
                <a:lnTo>
                  <a:pt x="0" y="6878623"/>
                </a:lnTo>
                <a:lnTo>
                  <a:pt x="1" y="6878623"/>
                </a:lnTo>
                <a:lnTo>
                  <a:pt x="0" y="4319945"/>
                </a:lnTo>
                <a:lnTo>
                  <a:pt x="1" y="4319945"/>
                </a:lnTo>
                <a:lnTo>
                  <a:pt x="1" y="13542"/>
                </a:lnTo>
                <a:lnTo>
                  <a:pt x="0" y="13540"/>
                </a:lnTo>
                <a:lnTo>
                  <a:pt x="0" y="0"/>
                </a:lnTo>
                <a:lnTo>
                  <a:pt x="6858000" y="6010591"/>
                </a:lnTo>
                <a:lnTo>
                  <a:pt x="6858000" y="3794798"/>
                </a:lnTo>
                <a:lnTo>
                  <a:pt x="6858000" y="3794798"/>
                </a:lnTo>
                <a:lnTo>
                  <a:pt x="6858000" y="3837120"/>
                </a:lnTo>
                <a:lnTo>
                  <a:pt x="6858000" y="6838049"/>
                </a:lnTo>
                <a:lnTo>
                  <a:pt x="6858000" y="9113106"/>
                </a:lnTo>
                <a:lnTo>
                  <a:pt x="1" y="9113106"/>
                </a:lnTo>
                <a:lnTo>
                  <a:pt x="1" y="714327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76D563F6-B8F0-406F-A032-1E478CA2515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234482" y="-2"/>
            <a:ext cx="9957519" cy="6858002"/>
          </a:xfrm>
          <a:custGeom>
            <a:avLst/>
            <a:gdLst>
              <a:gd name="connsiteX0" fmla="*/ 6878624 w 9957519"/>
              <a:gd name="connsiteY0" fmla="*/ 0 h 6858000"/>
              <a:gd name="connsiteX1" fmla="*/ 9957519 w 9957519"/>
              <a:gd name="connsiteY1" fmla="*/ 0 h 6858000"/>
              <a:gd name="connsiteX2" fmla="*/ 9957519 w 9957519"/>
              <a:gd name="connsiteY2" fmla="*/ 1557082 h 6858000"/>
              <a:gd name="connsiteX3" fmla="*/ 9957518 w 9957519"/>
              <a:gd name="connsiteY3" fmla="*/ 1557083 h 6858000"/>
              <a:gd name="connsiteX4" fmla="*/ 9957518 w 9957519"/>
              <a:gd name="connsiteY4" fmla="*/ 6858000 h 6858000"/>
              <a:gd name="connsiteX5" fmla="*/ 8318421 w 9957519"/>
              <a:gd name="connsiteY5" fmla="*/ 6858000 h 6858000"/>
              <a:gd name="connsiteX6" fmla="*/ 6213394 w 9957519"/>
              <a:gd name="connsiteY6" fmla="*/ 6858000 h 6858000"/>
              <a:gd name="connsiteX7" fmla="*/ 5311608 w 9957519"/>
              <a:gd name="connsiteY7" fmla="*/ 6858000 h 6858000"/>
              <a:gd name="connsiteX8" fmla="*/ 4574297 w 9957519"/>
              <a:gd name="connsiteY8" fmla="*/ 6858000 h 6858000"/>
              <a:gd name="connsiteX9" fmla="*/ 868032 w 9957519"/>
              <a:gd name="connsiteY9" fmla="*/ 6858000 h 6858000"/>
              <a:gd name="connsiteX10" fmla="*/ 0 w 9957519"/>
              <a:gd name="connsiteY10" fmla="*/ 0 h 6858000"/>
              <a:gd name="connsiteX11" fmla="*/ 6878624 w 9957519"/>
              <a:gd name="connsiteY11" fmla="*/ 0 h 6858000"/>
              <a:gd name="connsiteX12" fmla="*/ 0 w 9957519"/>
              <a:gd name="connsiteY12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957519" h="6858000">
                <a:moveTo>
                  <a:pt x="6878624" y="0"/>
                </a:moveTo>
                <a:lnTo>
                  <a:pt x="9957519" y="0"/>
                </a:lnTo>
                <a:lnTo>
                  <a:pt x="9957519" y="1557082"/>
                </a:lnTo>
                <a:lnTo>
                  <a:pt x="9957518" y="1557083"/>
                </a:lnTo>
                <a:lnTo>
                  <a:pt x="9957518" y="6858000"/>
                </a:lnTo>
                <a:lnTo>
                  <a:pt x="8318421" y="6858000"/>
                </a:lnTo>
                <a:lnTo>
                  <a:pt x="6213394" y="6858000"/>
                </a:lnTo>
                <a:lnTo>
                  <a:pt x="5311608" y="6858000"/>
                </a:lnTo>
                <a:lnTo>
                  <a:pt x="4574297" y="6858000"/>
                </a:lnTo>
                <a:lnTo>
                  <a:pt x="868032" y="6858000"/>
                </a:lnTo>
                <a:close/>
                <a:moveTo>
                  <a:pt x="0" y="0"/>
                </a:moveTo>
                <a:lnTo>
                  <a:pt x="6878624" y="0"/>
                </a:lnTo>
                <a:lnTo>
                  <a:pt x="0" y="1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3796EAA-7A55-0C0F-A64B-399D96D78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9" y="62839"/>
            <a:ext cx="6091051" cy="150584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800" cap="all" spc="300" dirty="0"/>
              <a:t>MAKERBUINO</a:t>
            </a:r>
          </a:p>
        </p:txBody>
      </p:sp>
      <p:pic>
        <p:nvPicPr>
          <p:cNvPr id="4" name="Picture 4" descr="A picture containing text, watch&#10;&#10;Description automatically generated">
            <a:extLst>
              <a:ext uri="{FF2B5EF4-FFF2-40B4-BE49-F238E27FC236}">
                <a16:creationId xmlns:a16="http://schemas.microsoft.com/office/drawing/2014/main" xmlns="" id="{58E3571E-FA7F-18BC-146F-F2CCD5D9AA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209011" y="2586074"/>
            <a:ext cx="4339521" cy="32546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066D2DF-8AC0-8AAA-AB74-1CBF0AF3BF1B}"/>
              </a:ext>
            </a:extLst>
          </p:cNvPr>
          <p:cNvSpPr txBox="1"/>
          <p:nvPr/>
        </p:nvSpPr>
        <p:spPr>
          <a:xfrm>
            <a:off x="97971" y="827314"/>
            <a:ext cx="4539342" cy="286232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Albert´s </a:t>
            </a:r>
            <a:r>
              <a:rPr lang="en-US" dirty="0" err="1"/>
              <a:t>MAKERbuino</a:t>
            </a:r>
            <a:r>
              <a:rPr lang="en-US" dirty="0"/>
              <a:t> is masterpiece of console why?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Albert made a console when you get it you get own pieces and you can put pieces  together by yourself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Not only you can set pieces together by yourself you can do your own game by yourself on console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9727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gattaVTI">
  <a:themeElements>
    <a:clrScheme name="Regatta Yellow">
      <a:dk1>
        <a:sysClr val="windowText" lastClr="000000"/>
      </a:dk1>
      <a:lt1>
        <a:sysClr val="window" lastClr="FFFFFF"/>
      </a:lt1>
      <a:dk2>
        <a:srgbClr val="181C30"/>
      </a:dk2>
      <a:lt2>
        <a:srgbClr val="C8E1F4"/>
      </a:lt2>
      <a:accent1>
        <a:srgbClr val="217ED3"/>
      </a:accent1>
      <a:accent2>
        <a:srgbClr val="B92525"/>
      </a:accent2>
      <a:accent3>
        <a:srgbClr val="18558C"/>
      </a:accent3>
      <a:accent4>
        <a:srgbClr val="1D8B35"/>
      </a:accent4>
      <a:accent5>
        <a:srgbClr val="EA75AA"/>
      </a:accent5>
      <a:accent6>
        <a:srgbClr val="F5A700"/>
      </a:accent6>
      <a:hlink>
        <a:srgbClr val="DB0000"/>
      </a:hlink>
      <a:folHlink>
        <a:srgbClr val="066BB6"/>
      </a:folHlink>
    </a:clrScheme>
    <a:fontScheme name="Walbaum Display">
      <a:majorFont>
        <a:latin typeface="Walbaum Display"/>
        <a:ea typeface=""/>
        <a:cs typeface=""/>
      </a:majorFont>
      <a:minorFont>
        <a:latin typeface="Walbaum Displ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gattaVTI" id="{FFC3BCE5-6357-41D1-8E67-3F85B69D7E86}" vid="{893A6374-FE17-48E5-8B62-678C1B11AA1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</TotalTime>
  <Words>270</Words>
  <Application>Microsoft Office PowerPoint</Application>
  <PresentationFormat>Custom</PresentationFormat>
  <Paragraphs>38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RegattaVTI</vt:lpstr>
      <vt:lpstr>Slide 1</vt:lpstr>
      <vt:lpstr>5 YOUNG CROATIAN ENTREPRENEURs</vt:lpstr>
      <vt:lpstr>Matija Kopić-Farmeron</vt:lpstr>
      <vt:lpstr>Farmeron</vt:lpstr>
      <vt:lpstr>Damir Podhorski-Escape</vt:lpstr>
      <vt:lpstr>Escape</vt:lpstr>
      <vt:lpstr>Martina Petrović</vt:lpstr>
      <vt:lpstr>Albert Gajšak</vt:lpstr>
      <vt:lpstr>MAKERBUINO</vt:lpstr>
      <vt:lpstr>Mate Rimac</vt:lpstr>
      <vt:lpstr>Rimac automobili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Marin Marsic</cp:lastModifiedBy>
  <cp:revision>388</cp:revision>
  <dcterms:created xsi:type="dcterms:W3CDTF">2023-01-07T09:59:41Z</dcterms:created>
  <dcterms:modified xsi:type="dcterms:W3CDTF">2023-01-31T12:04:48Z</dcterms:modified>
</cp:coreProperties>
</file>