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65" r:id="rId3"/>
    <p:sldId id="258" r:id="rId4"/>
    <p:sldId id="262" r:id="rId5"/>
    <p:sldId id="263" r:id="rId6"/>
    <p:sldId id="264" r:id="rId7"/>
    <p:sldId id="259" r:id="rId8"/>
    <p:sldId id="260" r:id="rId9"/>
    <p:sldId id="266" r:id="rId10"/>
    <p:sldId id="267" r:id="rId1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3EB981B-AFCA-4A4D-A540-76FBBA17D531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hr-H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A82B77C-D953-44A5-A305-A6A13C5B3E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981B-AFCA-4A4D-A540-76FBBA17D531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B77C-D953-44A5-A305-A6A13C5B3E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981B-AFCA-4A4D-A540-76FBBA17D531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B77C-D953-44A5-A305-A6A13C5B3E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83EB981B-AFCA-4A4D-A540-76FBBA17D531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B77C-D953-44A5-A305-A6A13C5B3E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83EB981B-AFCA-4A4D-A540-76FBBA17D531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AA82B77C-D953-44A5-A305-A6A13C5B3E7B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3EB981B-AFCA-4A4D-A540-76FBBA17D531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A82B77C-D953-44A5-A305-A6A13C5B3E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83EB981B-AFCA-4A4D-A540-76FBBA17D531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AA82B77C-D953-44A5-A305-A6A13C5B3E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981B-AFCA-4A4D-A540-76FBBA17D531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B77C-D953-44A5-A305-A6A13C5B3E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3EB981B-AFCA-4A4D-A540-76FBBA17D531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A82B77C-D953-44A5-A305-A6A13C5B3E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3EB981B-AFCA-4A4D-A540-76FBBA17D531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AA82B77C-D953-44A5-A305-A6A13C5B3E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83EB981B-AFCA-4A4D-A540-76FBBA17D531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AA82B77C-D953-44A5-A305-A6A13C5B3E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shade val="48000"/>
                <a:satMod val="230000"/>
                <a:alpha val="16000"/>
              </a:schemeClr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83EB981B-AFCA-4A4D-A540-76FBBA17D531}" type="datetimeFigureOut">
              <a:rPr lang="hr-HR" smtClean="0"/>
              <a:pPr/>
              <a:t>15.12.2020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A82B77C-D953-44A5-A305-A6A13C5B3E7B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2068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  <a:latin typeface="Calibri" pitchFamily="34" charset="0"/>
              </a:rPr>
              <a:t>Osnovna škola Bartola Kašića</a:t>
            </a:r>
            <a:br>
              <a:rPr lang="hr-HR" sz="20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hr-HR" sz="2000" dirty="0" smtClean="0">
                <a:solidFill>
                  <a:schemeClr val="bg1"/>
                </a:solidFill>
                <a:latin typeface="Calibri" pitchFamily="34" charset="0"/>
              </a:rPr>
              <a:t>Vinkovci</a:t>
            </a:r>
            <a:br>
              <a:rPr lang="hr-HR" sz="20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hr-HR" sz="2000" dirty="0" smtClean="0">
                <a:solidFill>
                  <a:schemeClr val="bg1"/>
                </a:solidFill>
                <a:latin typeface="Calibri" pitchFamily="34" charset="0"/>
              </a:rPr>
              <a:t>Erasmus+ 2020-2022</a:t>
            </a:r>
            <a:br>
              <a:rPr lang="hr-HR" sz="20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hr-HR" sz="2000" b="1" dirty="0" smtClean="0">
                <a:solidFill>
                  <a:schemeClr val="bg1"/>
                </a:solidFill>
                <a:latin typeface="Calibri" pitchFamily="34" charset="0"/>
              </a:rPr>
              <a:t>How Roman are you?</a:t>
            </a:r>
            <a:endParaRPr lang="hr-H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3068960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>
                <a:solidFill>
                  <a:schemeClr val="bg1"/>
                </a:solidFill>
                <a:latin typeface="Cambria" pitchFamily="18" charset="0"/>
              </a:rPr>
              <a:t>CALENDAR 2021</a:t>
            </a:r>
            <a:endParaRPr lang="hr-HR" sz="4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" name="Picture 3" descr="C:\Documents and Settings\Marin\My Documents\ZASTAVE i LOGO, SCC, W.A.T.E.R\DISCLAIMER, LOGO, AMPEU\eu_flag_co_funded_pos_rgb_righ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5301208"/>
            <a:ext cx="388162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55576" y="58052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  <a:latin typeface="Calibri" pitchFamily="34" charset="0"/>
              </a:rPr>
              <a:t>December 2020</a:t>
            </a:r>
            <a:endParaRPr lang="hr-HR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2" descr="C:\Documents and Settings\Marin\My Documents\Pict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04664"/>
            <a:ext cx="2066925" cy="2060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arin\My Documents\Calendar 4 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522" y="764704"/>
            <a:ext cx="4066470" cy="5523306"/>
          </a:xfrm>
          <a:prstGeom prst="rect">
            <a:avLst/>
          </a:prstGeom>
          <a:noFill/>
        </p:spPr>
      </p:pic>
      <p:pic>
        <p:nvPicPr>
          <p:cNvPr id="2051" name="Picture 3" descr="C:\Documents and Settings\Marin\My Documents\Calendar 4 0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45572"/>
            <a:ext cx="4032448" cy="5535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764704"/>
            <a:ext cx="763284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itchFamily="34" charset="0"/>
              </a:rPr>
              <a:t>               All pupils of Osnovna škola Bartola Kašića prepared black and white drawings and artworks in other techniques for the calendar 2021. The topic was</a:t>
            </a:r>
            <a:br>
              <a:rPr lang="hr-HR" sz="24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hr-HR" sz="10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hr-HR" sz="10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hr-HR" sz="2400" dirty="0" smtClean="0">
                <a:solidFill>
                  <a:schemeClr val="bg1"/>
                </a:solidFill>
                <a:latin typeface="Calibri" pitchFamily="34" charset="0"/>
              </a:rPr>
              <a:t>             </a:t>
            </a:r>
            <a:r>
              <a:rPr lang="hr-HR" sz="2400" b="1" dirty="0" smtClean="0">
                <a:solidFill>
                  <a:schemeClr val="bg1"/>
                </a:solidFill>
                <a:latin typeface="Calibri" pitchFamily="34" charset="0"/>
              </a:rPr>
              <a:t>“Museum exhibits from the Roman period”.</a:t>
            </a:r>
            <a:br>
              <a:rPr lang="hr-HR" sz="2400" b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hr-HR" sz="10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hr-HR" sz="10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hr-HR" sz="2400" dirty="0" smtClean="0">
                <a:solidFill>
                  <a:schemeClr val="bg1"/>
                </a:solidFill>
                <a:latin typeface="Calibri" pitchFamily="34" charset="0"/>
              </a:rPr>
              <a:t>Each partner school of Erasmus+ project “How Roman are you?” sent 2 works and each month of the calendar contains one work. </a:t>
            </a:r>
            <a:endParaRPr lang="hr-HR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6" name="Picture 2" descr="C:\Documents and Settings\Marin\My Documents\20 studeni 2020\original_8b661f13-3e62-4007-a6f6-d37e1939959d_IMG_20201120_123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861048"/>
            <a:ext cx="3484066" cy="2575843"/>
          </a:xfrm>
          <a:prstGeom prst="rect">
            <a:avLst/>
          </a:prstGeom>
          <a:noFill/>
        </p:spPr>
      </p:pic>
      <p:pic>
        <p:nvPicPr>
          <p:cNvPr id="1027" name="Picture 3" descr="C:\Documents and Settings\Marin\My Documents\20 studeni 2020\original_e094b044-4d18-48c1-9c4a-ea327fca7ace_IMG_20201120_123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861048"/>
            <a:ext cx="3310706" cy="2554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Marin\My Documents\ROMAN, calendar 2021\Calendar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620688"/>
            <a:ext cx="2762125" cy="3960000"/>
          </a:xfrm>
          <a:prstGeom prst="rect">
            <a:avLst/>
          </a:prstGeom>
          <a:noFill/>
        </p:spPr>
      </p:pic>
      <p:pic>
        <p:nvPicPr>
          <p:cNvPr id="1026" name="Picture 2" descr="C:\Documents and Settings\Marin\My Documents\ROMAN, calendar 2021\Calendar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636912"/>
            <a:ext cx="2947155" cy="3602211"/>
          </a:xfrm>
          <a:prstGeom prst="rect">
            <a:avLst/>
          </a:prstGeom>
          <a:noFill/>
        </p:spPr>
      </p:pic>
      <p:pic>
        <p:nvPicPr>
          <p:cNvPr id="2" name="Picture 3" descr="C:\Documents and Settings\Marin\My Documents\ROMAN, calendar 2021\Calendar 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92696"/>
            <a:ext cx="2647588" cy="4294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Marin\My Documents\Downloads\IMG_20201026_144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492896"/>
            <a:ext cx="4061883" cy="3600400"/>
          </a:xfrm>
          <a:prstGeom prst="rect">
            <a:avLst/>
          </a:prstGeom>
          <a:noFill/>
        </p:spPr>
      </p:pic>
      <p:pic>
        <p:nvPicPr>
          <p:cNvPr id="1027" name="Picture 3" descr="C:\Documents and Settings\Marin\My Documents\Downloads\IMG_20201026_123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4320480" cy="3123285"/>
          </a:xfrm>
          <a:prstGeom prst="rect">
            <a:avLst/>
          </a:prstGeom>
          <a:noFill/>
        </p:spPr>
      </p:pic>
      <p:pic>
        <p:nvPicPr>
          <p:cNvPr id="2" name="Picture 2" descr="C:\Documents and Settings\Marin\My Documents\Mia Ždravac, lamp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284984"/>
            <a:ext cx="2382837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arin\My Documents\Downloads\IMG_20201026_144052.jpg"/>
          <p:cNvPicPr>
            <a:picLocks noChangeAspect="1" noChangeArrowheads="1"/>
          </p:cNvPicPr>
          <p:nvPr/>
        </p:nvPicPr>
        <p:blipFill>
          <a:blip r:embed="rId2" cstate="print">
            <a:lum bright="11000"/>
          </a:blip>
          <a:srcRect/>
          <a:stretch>
            <a:fillRect/>
          </a:stretch>
        </p:blipFill>
        <p:spPr bwMode="auto">
          <a:xfrm>
            <a:off x="395536" y="980728"/>
            <a:ext cx="3672408" cy="5120627"/>
          </a:xfrm>
          <a:prstGeom prst="rect">
            <a:avLst/>
          </a:prstGeom>
          <a:noFill/>
        </p:spPr>
      </p:pic>
      <p:pic>
        <p:nvPicPr>
          <p:cNvPr id="4" name="Picture 2" descr="C:\Documents and Settings\Marin\My Documents\ROMAN, calendar 2021\Lamp, Gorda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980728"/>
            <a:ext cx="4616506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Vepar, Roman.png"/>
          <p:cNvPicPr>
            <a:picLocks noChangeAspect="1" noChangeArrowheads="1"/>
          </p:cNvPicPr>
          <p:nvPr/>
        </p:nvPicPr>
        <p:blipFill>
          <a:blip r:embed="rId2" cstate="print">
            <a:lum bright="2000"/>
          </a:blip>
          <a:srcRect/>
          <a:stretch>
            <a:fillRect/>
          </a:stretch>
        </p:blipFill>
        <p:spPr bwMode="auto">
          <a:xfrm>
            <a:off x="539552" y="348890"/>
            <a:ext cx="3888432" cy="3011839"/>
          </a:xfrm>
          <a:prstGeom prst="rect">
            <a:avLst/>
          </a:prstGeom>
          <a:noFill/>
        </p:spPr>
      </p:pic>
      <p:pic>
        <p:nvPicPr>
          <p:cNvPr id="3" name="Picture 2" descr="C:\Documents and Settings\Marin\My Documents\Tina,, fibul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2656"/>
            <a:ext cx="3890195" cy="3024336"/>
          </a:xfrm>
          <a:prstGeom prst="rect">
            <a:avLst/>
          </a:prstGeom>
          <a:noFill/>
        </p:spPr>
      </p:pic>
      <p:pic>
        <p:nvPicPr>
          <p:cNvPr id="2" name="Picture 2" descr="C:\Documents and Settings\Marin\My Documents\Samanta Janković, kalenda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501008"/>
            <a:ext cx="3275013" cy="2886075"/>
          </a:xfrm>
          <a:prstGeom prst="rect">
            <a:avLst/>
          </a:prstGeom>
          <a:noFill/>
        </p:spPr>
      </p:pic>
      <p:pic>
        <p:nvPicPr>
          <p:cNvPr id="2050" name="Picture 2" descr="C:\Documents and Settings\Marin\My Documents\ROMAN, calendar 2021\Fibula, Petra Di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573016"/>
            <a:ext cx="4320480" cy="2805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arin\My Documents\ROMAN, calendar 2021\Calendar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429000"/>
            <a:ext cx="4464496" cy="3051028"/>
          </a:xfrm>
          <a:prstGeom prst="rect">
            <a:avLst/>
          </a:prstGeom>
          <a:noFill/>
        </p:spPr>
      </p:pic>
      <p:pic>
        <p:nvPicPr>
          <p:cNvPr id="1026" name="Picture 2" descr="C:\Documents and Settings\Marin\My Documents\ROMAN, calendar 2021\Calendar; Iva Šustić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3979863" cy="309245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2">
                <a:lumMod val="40000"/>
                <a:lumOff val="60000"/>
                <a:alpha val="40000"/>
              </a:schemeClr>
            </a:outerShdw>
          </a:effectLst>
        </p:spPr>
      </p:pic>
      <p:pic>
        <p:nvPicPr>
          <p:cNvPr id="2050" name="Picture 2" descr="C:\Documents and Settings\Marin\My Documents\Copy of Copy of Lana Uhlik, 7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76672"/>
            <a:ext cx="2666364" cy="2628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arin\My Documents\Lana Mrkela, novčić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3168352" cy="3073108"/>
          </a:xfrm>
          <a:prstGeom prst="rect">
            <a:avLst/>
          </a:prstGeom>
          <a:noFill/>
        </p:spPr>
      </p:pic>
      <p:pic>
        <p:nvPicPr>
          <p:cNvPr id="2051" name="Picture 3" descr="C:\Documents and Settings\Marin\My Documents\Mia Ždravac, novčić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48680"/>
            <a:ext cx="3426018" cy="3096344"/>
          </a:xfrm>
          <a:prstGeom prst="rect">
            <a:avLst/>
          </a:prstGeom>
          <a:noFill/>
        </p:spPr>
      </p:pic>
      <p:pic>
        <p:nvPicPr>
          <p:cNvPr id="1026" name="Picture 2" descr="C:\Documents and Settings\Marin\My Documents\Copy of Lana Uhlik, 7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7" y="3717032"/>
            <a:ext cx="2862787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Calendar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1"/>
            <a:ext cx="3914768" cy="5689320"/>
          </a:xfrm>
          <a:prstGeom prst="rect">
            <a:avLst/>
          </a:prstGeom>
          <a:noFill/>
        </p:spPr>
      </p:pic>
      <p:pic>
        <p:nvPicPr>
          <p:cNvPr id="1027" name="Picture 3" descr="C:\Documents and Settings\Marin\My Documents\Calendar 4 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7350" y="548680"/>
            <a:ext cx="4223983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111</TotalTime>
  <Words>34</Words>
  <Application>Microsoft Office PowerPoint</Application>
  <PresentationFormat>On-screen Show (4:3)</PresentationFormat>
  <Paragraphs>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Verve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Marin Marsic</dc:creator>
  <cp:lastModifiedBy>Marin Marsic</cp:lastModifiedBy>
  <cp:revision>34</cp:revision>
  <dcterms:created xsi:type="dcterms:W3CDTF">2020-10-22T15:47:11Z</dcterms:created>
  <dcterms:modified xsi:type="dcterms:W3CDTF">2020-12-15T17:19:10Z</dcterms:modified>
</cp:coreProperties>
</file>